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24" r:id="rId5"/>
    <p:sldId id="302" r:id="rId6"/>
    <p:sldId id="325" r:id="rId7"/>
    <p:sldId id="327" r:id="rId8"/>
    <p:sldId id="328" r:id="rId9"/>
    <p:sldId id="326" r:id="rId10"/>
    <p:sldId id="335" r:id="rId11"/>
    <p:sldId id="310" r:id="rId12"/>
    <p:sldId id="331" r:id="rId13"/>
    <p:sldId id="333" r:id="rId14"/>
    <p:sldId id="336" r:id="rId15"/>
    <p:sldId id="330" r:id="rId16"/>
    <p:sldId id="334" r:id="rId17"/>
    <p:sldId id="337" r:id="rId18"/>
    <p:sldId id="341" r:id="rId19"/>
    <p:sldId id="340" r:id="rId20"/>
    <p:sldId id="342" r:id="rId21"/>
    <p:sldId id="3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F1A"/>
    <a:srgbClr val="2C599D"/>
    <a:srgbClr val="96969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3D1D8-0B27-4C4D-BCDD-1274F7BD133A}" v="649" dt="2020-11-18T15:05:02.694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NARASIMHAN Venkat" userId="645a288c-846c-4caf-99e8-6cd395f55227" providerId="ADAL" clId="{0C13D1D8-0B27-4C4D-BCDD-1274F7BD133A}"/>
    <pc:docChg chg="undo custSel addSld delSld modSld sldOrd modMainMaster">
      <pc:chgData name="JAYANARASIMHAN Venkat" userId="645a288c-846c-4caf-99e8-6cd395f55227" providerId="ADAL" clId="{0C13D1D8-0B27-4C4D-BCDD-1274F7BD133A}" dt="2020-11-17T23:22:22.166" v="2206" actId="14100"/>
      <pc:docMkLst>
        <pc:docMk/>
      </pc:docMkLst>
      <pc:sldChg chg="del">
        <pc:chgData name="JAYANARASIMHAN Venkat" userId="645a288c-846c-4caf-99e8-6cd395f55227" providerId="ADAL" clId="{0C13D1D8-0B27-4C4D-BCDD-1274F7BD133A}" dt="2020-11-17T23:18:26.962" v="2088" actId="47"/>
        <pc:sldMkLst>
          <pc:docMk/>
          <pc:sldMk cId="25800700" sldId="294"/>
        </pc:sldMkLst>
      </pc:sldChg>
      <pc:sldChg chg="del">
        <pc:chgData name="JAYANARASIMHAN Venkat" userId="645a288c-846c-4caf-99e8-6cd395f55227" providerId="ADAL" clId="{0C13D1D8-0B27-4C4D-BCDD-1274F7BD133A}" dt="2020-11-17T23:18:38.495" v="2089" actId="47"/>
        <pc:sldMkLst>
          <pc:docMk/>
          <pc:sldMk cId="3401748718" sldId="304"/>
        </pc:sldMkLst>
      </pc:sldChg>
      <pc:sldChg chg="addSp delSp modSp mod ord">
        <pc:chgData name="JAYANARASIMHAN Venkat" userId="645a288c-846c-4caf-99e8-6cd395f55227" providerId="ADAL" clId="{0C13D1D8-0B27-4C4D-BCDD-1274F7BD133A}" dt="2020-11-17T22:39:27.158" v="1183" actId="1036"/>
        <pc:sldMkLst>
          <pc:docMk/>
          <pc:sldMk cId="3007378520" sldId="310"/>
        </pc:sldMkLst>
        <pc:spChg chg="mod">
          <ac:chgData name="JAYANARASIMHAN Venkat" userId="645a288c-846c-4caf-99e8-6cd395f55227" providerId="ADAL" clId="{0C13D1D8-0B27-4C4D-BCDD-1274F7BD133A}" dt="2020-11-17T22:11:47.244" v="253" actId="404"/>
          <ac:spMkLst>
            <pc:docMk/>
            <pc:sldMk cId="3007378520" sldId="310"/>
            <ac:spMk id="2" creationId="{5917E6D6-C63D-4A7C-B1F1-1E8117B25D1A}"/>
          </ac:spMkLst>
        </pc:spChg>
        <pc:spChg chg="add del mod">
          <ac:chgData name="JAYANARASIMHAN Venkat" userId="645a288c-846c-4caf-99e8-6cd395f55227" providerId="ADAL" clId="{0C13D1D8-0B27-4C4D-BCDD-1274F7BD133A}" dt="2020-11-17T22:03:03.007" v="58" actId="478"/>
          <ac:spMkLst>
            <pc:docMk/>
            <pc:sldMk cId="3007378520" sldId="310"/>
            <ac:spMk id="4" creationId="{C693D999-485B-489D-A253-36CD1BD439AA}"/>
          </ac:spMkLst>
        </pc:spChg>
        <pc:spChg chg="add del mod">
          <ac:chgData name="JAYANARASIMHAN Venkat" userId="645a288c-846c-4caf-99e8-6cd395f55227" providerId="ADAL" clId="{0C13D1D8-0B27-4C4D-BCDD-1274F7BD133A}" dt="2020-11-17T22:03:06.454" v="60" actId="478"/>
          <ac:spMkLst>
            <pc:docMk/>
            <pc:sldMk cId="3007378520" sldId="310"/>
            <ac:spMk id="6" creationId="{EB93C9A1-C442-467F-A290-0B35B14CEA61}"/>
          </ac:spMkLst>
        </pc:spChg>
        <pc:spChg chg="del">
          <ac:chgData name="JAYANARASIMHAN Venkat" userId="645a288c-846c-4caf-99e8-6cd395f55227" providerId="ADAL" clId="{0C13D1D8-0B27-4C4D-BCDD-1274F7BD133A}" dt="2020-11-17T22:03:04.659" v="59" actId="478"/>
          <ac:spMkLst>
            <pc:docMk/>
            <pc:sldMk cId="3007378520" sldId="310"/>
            <ac:spMk id="8" creationId="{96982E48-3FB5-4F2E-AE87-E5E083865796}"/>
          </ac:spMkLst>
        </pc:spChg>
        <pc:spChg chg="del">
          <ac:chgData name="JAYANARASIMHAN Venkat" userId="645a288c-846c-4caf-99e8-6cd395f55227" providerId="ADAL" clId="{0C13D1D8-0B27-4C4D-BCDD-1274F7BD133A}" dt="2020-11-17T22:03:01.294" v="57" actId="478"/>
          <ac:spMkLst>
            <pc:docMk/>
            <pc:sldMk cId="3007378520" sldId="310"/>
            <ac:spMk id="9" creationId="{8127DC06-E3ED-47AA-A80C-6DC3AB8A23D3}"/>
          </ac:spMkLst>
        </pc:spChg>
        <pc:spChg chg="add del mod">
          <ac:chgData name="JAYANARASIMHAN Venkat" userId="645a288c-846c-4caf-99e8-6cd395f55227" providerId="ADAL" clId="{0C13D1D8-0B27-4C4D-BCDD-1274F7BD133A}" dt="2020-11-17T22:03:09.661" v="63" actId="478"/>
          <ac:spMkLst>
            <pc:docMk/>
            <pc:sldMk cId="3007378520" sldId="310"/>
            <ac:spMk id="10" creationId="{020DC5B9-9E30-4374-AB1A-84DA864B4E6D}"/>
          </ac:spMkLst>
        </pc:spChg>
        <pc:spChg chg="del mod">
          <ac:chgData name="JAYANARASIMHAN Venkat" userId="645a288c-846c-4caf-99e8-6cd395f55227" providerId="ADAL" clId="{0C13D1D8-0B27-4C4D-BCDD-1274F7BD133A}" dt="2020-11-17T22:03:08.443" v="62" actId="478"/>
          <ac:spMkLst>
            <pc:docMk/>
            <pc:sldMk cId="3007378520" sldId="310"/>
            <ac:spMk id="11" creationId="{C42BCCC6-6D52-4984-A92F-8B1A8A903210}"/>
          </ac:spMkLst>
        </pc:spChg>
        <pc:spChg chg="del">
          <ac:chgData name="JAYANARASIMHAN Venkat" userId="645a288c-846c-4caf-99e8-6cd395f55227" providerId="ADAL" clId="{0C13D1D8-0B27-4C4D-BCDD-1274F7BD133A}" dt="2020-11-17T22:03:10.980" v="64" actId="478"/>
          <ac:spMkLst>
            <pc:docMk/>
            <pc:sldMk cId="3007378520" sldId="310"/>
            <ac:spMk id="13" creationId="{35E2CA68-BFC9-485F-A53E-F4C27258EF06}"/>
          </ac:spMkLst>
        </pc:spChg>
        <pc:spChg chg="add del mod">
          <ac:chgData name="JAYANARASIMHAN Venkat" userId="645a288c-846c-4caf-99e8-6cd395f55227" providerId="ADAL" clId="{0C13D1D8-0B27-4C4D-BCDD-1274F7BD133A}" dt="2020-11-17T22:03:13.272" v="65" actId="478"/>
          <ac:spMkLst>
            <pc:docMk/>
            <pc:sldMk cId="3007378520" sldId="310"/>
            <ac:spMk id="14" creationId="{EA33C130-EE64-4725-9850-C297FC38E48D}"/>
          </ac:spMkLst>
        </pc:spChg>
        <pc:spChg chg="add del mod">
          <ac:chgData name="JAYANARASIMHAN Venkat" userId="645a288c-846c-4caf-99e8-6cd395f55227" providerId="ADAL" clId="{0C13D1D8-0B27-4C4D-BCDD-1274F7BD133A}" dt="2020-11-17T22:37:50.946" v="1158" actId="478"/>
          <ac:spMkLst>
            <pc:docMk/>
            <pc:sldMk cId="3007378520" sldId="310"/>
            <ac:spMk id="18" creationId="{A808C888-3BBA-4634-86FA-319684057C42}"/>
          </ac:spMkLst>
        </pc:spChg>
        <pc:spChg chg="add mod">
          <ac:chgData name="JAYANARASIMHAN Venkat" userId="645a288c-846c-4caf-99e8-6cd395f55227" providerId="ADAL" clId="{0C13D1D8-0B27-4C4D-BCDD-1274F7BD133A}" dt="2020-11-17T22:39:27.158" v="1183" actId="1036"/>
          <ac:spMkLst>
            <pc:docMk/>
            <pc:sldMk cId="3007378520" sldId="310"/>
            <ac:spMk id="19" creationId="{89A51481-6A3D-4BD6-8A06-9521B26177F7}"/>
          </ac:spMkLst>
        </pc:spChg>
        <pc:spChg chg="add del mod">
          <ac:chgData name="JAYANARASIMHAN Venkat" userId="645a288c-846c-4caf-99e8-6cd395f55227" providerId="ADAL" clId="{0C13D1D8-0B27-4C4D-BCDD-1274F7BD133A}" dt="2020-11-17T22:38:13.931" v="1161" actId="478"/>
          <ac:spMkLst>
            <pc:docMk/>
            <pc:sldMk cId="3007378520" sldId="310"/>
            <ac:spMk id="20" creationId="{C624E9F6-2F3C-40F0-A751-4248A581DFC6}"/>
          </ac:spMkLst>
        </pc:spChg>
        <pc:picChg chg="add mod">
          <ac:chgData name="JAYANARASIMHAN Venkat" userId="645a288c-846c-4caf-99e8-6cd395f55227" providerId="ADAL" clId="{0C13D1D8-0B27-4C4D-BCDD-1274F7BD133A}" dt="2020-11-17T22:33:35.842" v="989" actId="14100"/>
          <ac:picMkLst>
            <pc:docMk/>
            <pc:sldMk cId="3007378520" sldId="310"/>
            <ac:picMk id="16" creationId="{73653878-2FB0-4DC3-9E27-2E599FC2C3F6}"/>
          </ac:picMkLst>
        </pc:picChg>
      </pc:sldChg>
      <pc:sldChg chg="modSp mod ord">
        <pc:chgData name="JAYANARASIMHAN Venkat" userId="645a288c-846c-4caf-99e8-6cd395f55227" providerId="ADAL" clId="{0C13D1D8-0B27-4C4D-BCDD-1274F7BD133A}" dt="2020-11-17T23:22:22.166" v="2206" actId="14100"/>
        <pc:sldMkLst>
          <pc:docMk/>
          <pc:sldMk cId="3903608907" sldId="311"/>
        </pc:sldMkLst>
        <pc:spChg chg="mod">
          <ac:chgData name="JAYANARASIMHAN Venkat" userId="645a288c-846c-4caf-99e8-6cd395f55227" providerId="ADAL" clId="{0C13D1D8-0B27-4C4D-BCDD-1274F7BD133A}" dt="2020-11-17T23:22:22.166" v="2206" actId="14100"/>
          <ac:spMkLst>
            <pc:docMk/>
            <pc:sldMk cId="3903608907" sldId="311"/>
            <ac:spMk id="40" creationId="{B89E9C66-E38F-4FFF-B1A6-BA4E05DD831A}"/>
          </ac:spMkLst>
        </pc:spChg>
      </pc:sldChg>
      <pc:sldChg chg="modSp mod ord">
        <pc:chgData name="JAYANARASIMHAN Venkat" userId="645a288c-846c-4caf-99e8-6cd395f55227" providerId="ADAL" clId="{0C13D1D8-0B27-4C4D-BCDD-1274F7BD133A}" dt="2020-11-17T22:02:09.121" v="55" actId="403"/>
        <pc:sldMkLst>
          <pc:docMk/>
          <pc:sldMk cId="4101399790" sldId="326"/>
        </pc:sldMkLst>
        <pc:spChg chg="mod">
          <ac:chgData name="JAYANARASIMHAN Venkat" userId="645a288c-846c-4caf-99e8-6cd395f55227" providerId="ADAL" clId="{0C13D1D8-0B27-4C4D-BCDD-1274F7BD133A}" dt="2020-11-17T22:02:00.722" v="54"/>
          <ac:spMkLst>
            <pc:docMk/>
            <pc:sldMk cId="4101399790" sldId="326"/>
            <ac:spMk id="5" creationId="{C0CA4A65-0235-4CB2-B09E-4E2D8F223034}"/>
          </ac:spMkLst>
        </pc:spChg>
        <pc:spChg chg="mod">
          <ac:chgData name="JAYANARASIMHAN Venkat" userId="645a288c-846c-4caf-99e8-6cd395f55227" providerId="ADAL" clId="{0C13D1D8-0B27-4C4D-BCDD-1274F7BD133A}" dt="2020-11-17T22:02:09.121" v="55" actId="403"/>
          <ac:spMkLst>
            <pc:docMk/>
            <pc:sldMk cId="4101399790" sldId="326"/>
            <ac:spMk id="8" creationId="{17DE5458-0766-49A5-8982-EF9557A6BB94}"/>
          </ac:spMkLst>
        </pc:spChg>
      </pc:sldChg>
      <pc:sldChg chg="modSp mod">
        <pc:chgData name="JAYANARASIMHAN Venkat" userId="645a288c-846c-4caf-99e8-6cd395f55227" providerId="ADAL" clId="{0C13D1D8-0B27-4C4D-BCDD-1274F7BD133A}" dt="2020-11-17T22:10:19.594" v="200" actId="1036"/>
        <pc:sldMkLst>
          <pc:docMk/>
          <pc:sldMk cId="3588897795" sldId="327"/>
        </pc:sldMkLst>
        <pc:spChg chg="mod">
          <ac:chgData name="JAYANARASIMHAN Venkat" userId="645a288c-846c-4caf-99e8-6cd395f55227" providerId="ADAL" clId="{0C13D1D8-0B27-4C4D-BCDD-1274F7BD133A}" dt="2020-11-17T22:09:56.647" v="194" actId="20577"/>
          <ac:spMkLst>
            <pc:docMk/>
            <pc:sldMk cId="3588897795" sldId="327"/>
            <ac:spMk id="8" creationId="{6F03AADD-A4FE-4CE8-944C-3F9C9777F0AB}"/>
          </ac:spMkLst>
        </pc:spChg>
        <pc:picChg chg="mod">
          <ac:chgData name="JAYANARASIMHAN Venkat" userId="645a288c-846c-4caf-99e8-6cd395f55227" providerId="ADAL" clId="{0C13D1D8-0B27-4C4D-BCDD-1274F7BD133A}" dt="2020-11-17T22:10:19.594" v="200" actId="1036"/>
          <ac:picMkLst>
            <pc:docMk/>
            <pc:sldMk cId="3588897795" sldId="327"/>
            <ac:picMk id="1026" creationId="{F8FB7705-F195-4652-8B75-21D8B3F61B3E}"/>
          </ac:picMkLst>
        </pc:picChg>
        <pc:picChg chg="mod">
          <ac:chgData name="JAYANARASIMHAN Venkat" userId="645a288c-846c-4caf-99e8-6cd395f55227" providerId="ADAL" clId="{0C13D1D8-0B27-4C4D-BCDD-1274F7BD133A}" dt="2020-11-17T22:10:19.594" v="200" actId="1036"/>
          <ac:picMkLst>
            <pc:docMk/>
            <pc:sldMk cId="3588897795" sldId="327"/>
            <ac:picMk id="1028" creationId="{E17E08BD-B137-4DB6-BBBF-DC966DC3DA0F}"/>
          </ac:picMkLst>
        </pc:picChg>
        <pc:picChg chg="mod">
          <ac:chgData name="JAYANARASIMHAN Venkat" userId="645a288c-846c-4caf-99e8-6cd395f55227" providerId="ADAL" clId="{0C13D1D8-0B27-4C4D-BCDD-1274F7BD133A}" dt="2020-11-17T22:10:19.594" v="200" actId="1036"/>
          <ac:picMkLst>
            <pc:docMk/>
            <pc:sldMk cId="3588897795" sldId="327"/>
            <ac:picMk id="1030" creationId="{00FC12EE-E690-4496-B685-E935A8B677E0}"/>
          </ac:picMkLst>
        </pc:picChg>
        <pc:picChg chg="mod">
          <ac:chgData name="JAYANARASIMHAN Venkat" userId="645a288c-846c-4caf-99e8-6cd395f55227" providerId="ADAL" clId="{0C13D1D8-0B27-4C4D-BCDD-1274F7BD133A}" dt="2020-11-17T22:10:19.594" v="200" actId="1036"/>
          <ac:picMkLst>
            <pc:docMk/>
            <pc:sldMk cId="3588897795" sldId="327"/>
            <ac:picMk id="1034" creationId="{FDECE351-4497-4DA9-AC4D-A417C1480227}"/>
          </ac:picMkLst>
        </pc:picChg>
        <pc:picChg chg="mod">
          <ac:chgData name="JAYANARASIMHAN Venkat" userId="645a288c-846c-4caf-99e8-6cd395f55227" providerId="ADAL" clId="{0C13D1D8-0B27-4C4D-BCDD-1274F7BD133A}" dt="2020-11-17T22:10:19.594" v="200" actId="1036"/>
          <ac:picMkLst>
            <pc:docMk/>
            <pc:sldMk cId="3588897795" sldId="327"/>
            <ac:picMk id="1036" creationId="{586990DA-5916-43F4-8D62-07648DC4896E}"/>
          </ac:picMkLst>
        </pc:picChg>
      </pc:sldChg>
      <pc:sldChg chg="add del">
        <pc:chgData name="JAYANARASIMHAN Venkat" userId="645a288c-846c-4caf-99e8-6cd395f55227" providerId="ADAL" clId="{0C13D1D8-0B27-4C4D-BCDD-1274F7BD133A}" dt="2020-11-17T23:18:15.741" v="2087" actId="47"/>
        <pc:sldMkLst>
          <pc:docMk/>
          <pc:sldMk cId="4156138903" sldId="329"/>
        </pc:sldMkLst>
      </pc:sldChg>
      <pc:sldChg chg="addSp delSp modSp add mod ord">
        <pc:chgData name="JAYANARASIMHAN Venkat" userId="645a288c-846c-4caf-99e8-6cd395f55227" providerId="ADAL" clId="{0C13D1D8-0B27-4C4D-BCDD-1274F7BD133A}" dt="2020-11-17T23:16:37.733" v="2086" actId="1035"/>
        <pc:sldMkLst>
          <pc:docMk/>
          <pc:sldMk cId="370284617" sldId="330"/>
        </pc:sldMkLst>
        <pc:spChg chg="del mod">
          <ac:chgData name="JAYANARASIMHAN Venkat" userId="645a288c-846c-4caf-99e8-6cd395f55227" providerId="ADAL" clId="{0C13D1D8-0B27-4C4D-BCDD-1274F7BD133A}" dt="2020-11-17T22:59:07.482" v="1595" actId="478"/>
          <ac:spMkLst>
            <pc:docMk/>
            <pc:sldMk cId="370284617" sldId="330"/>
            <ac:spMk id="2" creationId="{5917E6D6-C63D-4A7C-B1F1-1E8117B25D1A}"/>
          </ac:spMkLst>
        </pc:spChg>
        <pc:spChg chg="add del mod">
          <ac:chgData name="JAYANARASIMHAN Venkat" userId="645a288c-846c-4caf-99e8-6cd395f55227" providerId="ADAL" clId="{0C13D1D8-0B27-4C4D-BCDD-1274F7BD133A}" dt="2020-11-17T22:59:11.872" v="1596" actId="478"/>
          <ac:spMkLst>
            <pc:docMk/>
            <pc:sldMk cId="370284617" sldId="330"/>
            <ac:spMk id="6" creationId="{1A14972E-C5E0-4121-A7CF-1E40BD24706C}"/>
          </ac:spMkLst>
        </pc:spChg>
        <pc:spChg chg="add del mod">
          <ac:chgData name="JAYANARASIMHAN Venkat" userId="645a288c-846c-4caf-99e8-6cd395f55227" providerId="ADAL" clId="{0C13D1D8-0B27-4C4D-BCDD-1274F7BD133A}" dt="2020-11-17T22:59:46.850" v="1618" actId="478"/>
          <ac:spMkLst>
            <pc:docMk/>
            <pc:sldMk cId="370284617" sldId="330"/>
            <ac:spMk id="7" creationId="{AB6E53A6-C927-4537-A808-086A90B2A548}"/>
          </ac:spMkLst>
        </pc:spChg>
        <pc:spChg chg="add mod">
          <ac:chgData name="JAYANARASIMHAN Venkat" userId="645a288c-846c-4caf-99e8-6cd395f55227" providerId="ADAL" clId="{0C13D1D8-0B27-4C4D-BCDD-1274F7BD133A}" dt="2020-11-17T23:16:00.502" v="2076" actId="20577"/>
          <ac:spMkLst>
            <pc:docMk/>
            <pc:sldMk cId="370284617" sldId="330"/>
            <ac:spMk id="10" creationId="{EC2061CA-95F2-4DE9-8582-0D8412E066A6}"/>
          </ac:spMkLst>
        </pc:spChg>
        <pc:graphicFrameChg chg="add mod modGraphic">
          <ac:chgData name="JAYANARASIMHAN Venkat" userId="645a288c-846c-4caf-99e8-6cd395f55227" providerId="ADAL" clId="{0C13D1D8-0B27-4C4D-BCDD-1274F7BD133A}" dt="2020-11-17T23:16:37.733" v="2086" actId="1035"/>
          <ac:graphicFrameMkLst>
            <pc:docMk/>
            <pc:sldMk cId="370284617" sldId="330"/>
            <ac:graphicFrameMk id="8" creationId="{ECEB6A4B-089B-4D78-ABDB-2986EFE75DEA}"/>
          </ac:graphicFrameMkLst>
        </pc:graphicFrameChg>
        <pc:graphicFrameChg chg="add mod">
          <ac:chgData name="JAYANARASIMHAN Venkat" userId="645a288c-846c-4caf-99e8-6cd395f55227" providerId="ADAL" clId="{0C13D1D8-0B27-4C4D-BCDD-1274F7BD133A}" dt="2020-11-17T23:15:07.507" v="2058" actId="571"/>
          <ac:graphicFrameMkLst>
            <pc:docMk/>
            <pc:sldMk cId="370284617" sldId="330"/>
            <ac:graphicFrameMk id="13" creationId="{A228C8AE-B804-4273-A5FD-68C3993A98F2}"/>
          </ac:graphicFrameMkLst>
        </pc:graphicFrameChg>
        <pc:picChg chg="add mod modCrop">
          <ac:chgData name="JAYANARASIMHAN Venkat" userId="645a288c-846c-4caf-99e8-6cd395f55227" providerId="ADAL" clId="{0C13D1D8-0B27-4C4D-BCDD-1274F7BD133A}" dt="2020-11-17T23:10:07.501" v="1983" actId="1035"/>
          <ac:picMkLst>
            <pc:docMk/>
            <pc:sldMk cId="370284617" sldId="330"/>
            <ac:picMk id="4" creationId="{9476A4BD-C4A1-427F-B0F0-28009A712CE1}"/>
          </ac:picMkLst>
        </pc:picChg>
        <pc:picChg chg="del">
          <ac:chgData name="JAYANARASIMHAN Venkat" userId="645a288c-846c-4caf-99e8-6cd395f55227" providerId="ADAL" clId="{0C13D1D8-0B27-4C4D-BCDD-1274F7BD133A}" dt="2020-11-17T22:13:56.748" v="312" actId="478"/>
          <ac:picMkLst>
            <pc:docMk/>
            <pc:sldMk cId="370284617" sldId="330"/>
            <ac:picMk id="16" creationId="{73653878-2FB0-4DC3-9E27-2E599FC2C3F6}"/>
          </ac:picMkLst>
        </pc:picChg>
      </pc:sldChg>
      <pc:sldChg chg="modSp add del">
        <pc:chgData name="JAYANARASIMHAN Venkat" userId="645a288c-846c-4caf-99e8-6cd395f55227" providerId="ADAL" clId="{0C13D1D8-0B27-4C4D-BCDD-1274F7BD133A}" dt="2020-11-17T22:08:05.253" v="126" actId="47"/>
        <pc:sldMkLst>
          <pc:docMk/>
          <pc:sldMk cId="600098298" sldId="330"/>
        </pc:sldMkLst>
        <pc:picChg chg="mod">
          <ac:chgData name="JAYANARASIMHAN Venkat" userId="645a288c-846c-4caf-99e8-6cd395f55227" providerId="ADAL" clId="{0C13D1D8-0B27-4C4D-BCDD-1274F7BD133A}" dt="2020-11-17T22:07:46.705" v="125"/>
          <ac:picMkLst>
            <pc:docMk/>
            <pc:sldMk cId="600098298" sldId="330"/>
            <ac:picMk id="16" creationId="{73653878-2FB0-4DC3-9E27-2E599FC2C3F6}"/>
          </ac:picMkLst>
        </pc:picChg>
      </pc:sldChg>
      <pc:sldChg chg="addSp delSp modSp add mod">
        <pc:chgData name="JAYANARASIMHAN Venkat" userId="645a288c-846c-4caf-99e8-6cd395f55227" providerId="ADAL" clId="{0C13D1D8-0B27-4C4D-BCDD-1274F7BD133A}" dt="2020-11-17T22:42:25.131" v="1198" actId="20577"/>
        <pc:sldMkLst>
          <pc:docMk/>
          <pc:sldMk cId="2491955308" sldId="331"/>
        </pc:sldMkLst>
        <pc:spChg chg="mod">
          <ac:chgData name="JAYANARASIMHAN Venkat" userId="645a288c-846c-4caf-99e8-6cd395f55227" providerId="ADAL" clId="{0C13D1D8-0B27-4C4D-BCDD-1274F7BD133A}" dt="2020-11-17T22:42:25.131" v="1198" actId="20577"/>
          <ac:spMkLst>
            <pc:docMk/>
            <pc:sldMk cId="2491955308" sldId="331"/>
            <ac:spMk id="2" creationId="{5917E6D6-C63D-4A7C-B1F1-1E8117B25D1A}"/>
          </ac:spMkLst>
        </pc:spChg>
        <pc:picChg chg="del">
          <ac:chgData name="JAYANARASIMHAN Venkat" userId="645a288c-846c-4caf-99e8-6cd395f55227" providerId="ADAL" clId="{0C13D1D8-0B27-4C4D-BCDD-1274F7BD133A}" dt="2020-11-17T22:15:43.405" v="447" actId="478"/>
          <ac:picMkLst>
            <pc:docMk/>
            <pc:sldMk cId="2491955308" sldId="331"/>
            <ac:picMk id="4" creationId="{9476A4BD-C4A1-427F-B0F0-28009A712CE1}"/>
          </ac:picMkLst>
        </pc:picChg>
        <pc:picChg chg="add mod">
          <ac:chgData name="JAYANARASIMHAN Venkat" userId="645a288c-846c-4caf-99e8-6cd395f55227" providerId="ADAL" clId="{0C13D1D8-0B27-4C4D-BCDD-1274F7BD133A}" dt="2020-11-17T22:41:57.298" v="1188" actId="1035"/>
          <ac:picMkLst>
            <pc:docMk/>
            <pc:sldMk cId="2491955308" sldId="331"/>
            <ac:picMk id="5" creationId="{9362592D-C224-4336-BEF8-961F93E35A99}"/>
          </ac:picMkLst>
        </pc:picChg>
        <pc:picChg chg="add mod">
          <ac:chgData name="JAYANARASIMHAN Venkat" userId="645a288c-846c-4caf-99e8-6cd395f55227" providerId="ADAL" clId="{0C13D1D8-0B27-4C4D-BCDD-1274F7BD133A}" dt="2020-11-17T22:42:01.157" v="1197" actId="1036"/>
          <ac:picMkLst>
            <pc:docMk/>
            <pc:sldMk cId="2491955308" sldId="331"/>
            <ac:picMk id="6" creationId="{AD4A12E4-2AC4-4619-BA51-33610B52801E}"/>
          </ac:picMkLst>
        </pc:picChg>
      </pc:sldChg>
      <pc:sldChg chg="addSp delSp modSp add del mod">
        <pc:chgData name="JAYANARASIMHAN Venkat" userId="645a288c-846c-4caf-99e8-6cd395f55227" providerId="ADAL" clId="{0C13D1D8-0B27-4C4D-BCDD-1274F7BD133A}" dt="2020-11-17T22:32:03.039" v="717" actId="47"/>
        <pc:sldMkLst>
          <pc:docMk/>
          <pc:sldMk cId="1233230283" sldId="332"/>
        </pc:sldMkLst>
        <pc:picChg chg="add del mod">
          <ac:chgData name="JAYANARASIMHAN Venkat" userId="645a288c-846c-4caf-99e8-6cd395f55227" providerId="ADAL" clId="{0C13D1D8-0B27-4C4D-BCDD-1274F7BD133A}" dt="2020-11-17T22:22:42.704" v="522" actId="21"/>
          <ac:picMkLst>
            <pc:docMk/>
            <pc:sldMk cId="1233230283" sldId="332"/>
            <ac:picMk id="4" creationId="{87BD37D1-5A9B-4C7C-9A3C-FA7A0F823A67}"/>
          </ac:picMkLst>
        </pc:picChg>
        <pc:picChg chg="del">
          <ac:chgData name="JAYANARASIMHAN Venkat" userId="645a288c-846c-4caf-99e8-6cd395f55227" providerId="ADAL" clId="{0C13D1D8-0B27-4C4D-BCDD-1274F7BD133A}" dt="2020-11-17T22:17:26.959" v="464" actId="478"/>
          <ac:picMkLst>
            <pc:docMk/>
            <pc:sldMk cId="1233230283" sldId="332"/>
            <ac:picMk id="5" creationId="{9362592D-C224-4336-BEF8-961F93E35A99}"/>
          </ac:picMkLst>
        </pc:picChg>
      </pc:sldChg>
      <pc:sldChg chg="addSp delSp modSp add mod">
        <pc:chgData name="JAYANARASIMHAN Venkat" userId="645a288c-846c-4caf-99e8-6cd395f55227" providerId="ADAL" clId="{0C13D1D8-0B27-4C4D-BCDD-1274F7BD133A}" dt="2020-11-17T22:45:49.506" v="1382" actId="20577"/>
        <pc:sldMkLst>
          <pc:docMk/>
          <pc:sldMk cId="3200847326" sldId="333"/>
        </pc:sldMkLst>
        <pc:spChg chg="mod">
          <ac:chgData name="JAYANARASIMHAN Venkat" userId="645a288c-846c-4caf-99e8-6cd395f55227" providerId="ADAL" clId="{0C13D1D8-0B27-4C4D-BCDD-1274F7BD133A}" dt="2020-11-17T22:45:49.506" v="1382" actId="20577"/>
          <ac:spMkLst>
            <pc:docMk/>
            <pc:sldMk cId="3200847326" sldId="333"/>
            <ac:spMk id="2" creationId="{5917E6D6-C63D-4A7C-B1F1-1E8117B25D1A}"/>
          </ac:spMkLst>
        </pc:spChg>
        <pc:picChg chg="del">
          <ac:chgData name="JAYANARASIMHAN Venkat" userId="645a288c-846c-4caf-99e8-6cd395f55227" providerId="ADAL" clId="{0C13D1D8-0B27-4C4D-BCDD-1274F7BD133A}" dt="2020-11-17T22:18:13.048" v="492" actId="478"/>
          <ac:picMkLst>
            <pc:docMk/>
            <pc:sldMk cId="3200847326" sldId="333"/>
            <ac:picMk id="4" creationId="{87BD37D1-5A9B-4C7C-9A3C-FA7A0F823A67}"/>
          </ac:picMkLst>
        </pc:picChg>
        <pc:picChg chg="add mod">
          <ac:chgData name="JAYANARASIMHAN Venkat" userId="645a288c-846c-4caf-99e8-6cd395f55227" providerId="ADAL" clId="{0C13D1D8-0B27-4C4D-BCDD-1274F7BD133A}" dt="2020-11-17T22:44:41.451" v="1336" actId="1035"/>
          <ac:picMkLst>
            <pc:docMk/>
            <pc:sldMk cId="3200847326" sldId="333"/>
            <ac:picMk id="5" creationId="{D5DF931B-21C0-4BF3-9834-65B6F929C1B3}"/>
          </ac:picMkLst>
        </pc:picChg>
      </pc:sldChg>
      <pc:sldChg chg="modSp add mod">
        <pc:chgData name="JAYANARASIMHAN Venkat" userId="645a288c-846c-4caf-99e8-6cd395f55227" providerId="ADAL" clId="{0C13D1D8-0B27-4C4D-BCDD-1274F7BD133A}" dt="2020-11-17T23:21:09.630" v="2160" actId="20577"/>
        <pc:sldMkLst>
          <pc:docMk/>
          <pc:sldMk cId="1629484969" sldId="334"/>
        </pc:sldMkLst>
        <pc:spChg chg="mod">
          <ac:chgData name="JAYANARASIMHAN Venkat" userId="645a288c-846c-4caf-99e8-6cd395f55227" providerId="ADAL" clId="{0C13D1D8-0B27-4C4D-BCDD-1274F7BD133A}" dt="2020-11-17T23:21:09.630" v="2160" actId="20577"/>
          <ac:spMkLst>
            <pc:docMk/>
            <pc:sldMk cId="1629484969" sldId="334"/>
            <ac:spMk id="5" creationId="{6B6DDC29-DFE2-4F0C-9C81-DDBC9CD8D269}"/>
          </ac:spMkLst>
        </pc:spChg>
        <pc:spChg chg="mod">
          <ac:chgData name="JAYANARASIMHAN Venkat" userId="645a288c-846c-4caf-99e8-6cd395f55227" providerId="ADAL" clId="{0C13D1D8-0B27-4C4D-BCDD-1274F7BD133A}" dt="2020-11-17T23:21:02.646" v="2149" actId="14100"/>
          <ac:spMkLst>
            <pc:docMk/>
            <pc:sldMk cId="1629484969" sldId="334"/>
            <ac:spMk id="11" creationId="{3D9E7E43-0082-4819-947F-94AD5664FC83}"/>
          </ac:spMkLst>
        </pc:spChg>
      </pc:sldChg>
      <pc:sldChg chg="add del setBg">
        <pc:chgData name="JAYANARASIMHAN Venkat" userId="645a288c-846c-4caf-99e8-6cd395f55227" providerId="ADAL" clId="{0C13D1D8-0B27-4C4D-BCDD-1274F7BD133A}" dt="2020-11-17T23:19:59.427" v="2091"/>
        <pc:sldMkLst>
          <pc:docMk/>
          <pc:sldMk cId="1823197390" sldId="334"/>
        </pc:sldMkLst>
      </pc:sldChg>
      <pc:sldMasterChg chg="delSp mod">
        <pc:chgData name="JAYANARASIMHAN Venkat" userId="645a288c-846c-4caf-99e8-6cd395f55227" providerId="ADAL" clId="{0C13D1D8-0B27-4C4D-BCDD-1274F7BD133A}" dt="2020-11-17T22:24:34.186" v="635" actId="478"/>
        <pc:sldMasterMkLst>
          <pc:docMk/>
          <pc:sldMasterMk cId="946163275" sldId="2147483648"/>
        </pc:sldMasterMkLst>
        <pc:spChg chg="del">
          <ac:chgData name="JAYANARASIMHAN Venkat" userId="645a288c-846c-4caf-99e8-6cd395f55227" providerId="ADAL" clId="{0C13D1D8-0B27-4C4D-BCDD-1274F7BD133A}" dt="2020-11-17T22:24:31.450" v="634" actId="478"/>
          <ac:spMkLst>
            <pc:docMk/>
            <pc:sldMasterMk cId="946163275" sldId="2147483648"/>
            <ac:spMk id="3" creationId="{A1AD702D-965C-40E9-8D23-D82E2CFA9E61}"/>
          </ac:spMkLst>
        </pc:spChg>
        <pc:spChg chg="del">
          <ac:chgData name="JAYANARASIMHAN Venkat" userId="645a288c-846c-4caf-99e8-6cd395f55227" providerId="ADAL" clId="{0C13D1D8-0B27-4C4D-BCDD-1274F7BD133A}" dt="2020-11-17T22:24:34.186" v="635" actId="478"/>
          <ac:spMkLst>
            <pc:docMk/>
            <pc:sldMasterMk cId="946163275" sldId="2147483648"/>
            <ac:spMk id="5" creationId="{793E0959-6855-4447-BAEC-D32B47712F07}"/>
          </ac:spMkLst>
        </pc:spChg>
      </pc:sldMasterChg>
    </pc:docChg>
  </pc:docChgLst>
  <pc:docChgLst>
    <pc:chgData name="Venkat JAYANARASIMHAN" userId="645a288c-846c-4caf-99e8-6cd395f55227" providerId="ADAL" clId="{0C13D1D8-0B27-4C4D-BCDD-1274F7BD133A}"/>
    <pc:docChg chg="undo custSel addSld delSld modSld sldOrd delMainMaster">
      <pc:chgData name="Venkat JAYANARASIMHAN" userId="645a288c-846c-4caf-99e8-6cd395f55227" providerId="ADAL" clId="{0C13D1D8-0B27-4C4D-BCDD-1274F7BD133A}" dt="2020-11-18T16:58:27.278" v="3958" actId="20577"/>
      <pc:docMkLst>
        <pc:docMk/>
      </pc:docMkLst>
      <pc:sldChg chg="del ord">
        <pc:chgData name="Venkat JAYANARASIMHAN" userId="645a288c-846c-4caf-99e8-6cd395f55227" providerId="ADAL" clId="{0C13D1D8-0B27-4C4D-BCDD-1274F7BD133A}" dt="2020-11-18T12:20:45.387" v="2025" actId="47"/>
        <pc:sldMkLst>
          <pc:docMk/>
          <pc:sldMk cId="2575421478" sldId="295"/>
        </pc:sldMkLst>
      </pc:sldChg>
      <pc:sldChg chg="addSp modSp modTransition">
        <pc:chgData name="Venkat JAYANARASIMHAN" userId="645a288c-846c-4caf-99e8-6cd395f55227" providerId="ADAL" clId="{0C13D1D8-0B27-4C4D-BCDD-1274F7BD133A}" dt="2020-11-18T15:04:43.714" v="3942" actId="1037"/>
        <pc:sldMkLst>
          <pc:docMk/>
          <pc:sldMk cId="1341901065" sldId="302"/>
        </pc:sldMkLst>
        <pc:picChg chg="add mod">
          <ac:chgData name="Venkat JAYANARASIMHAN" userId="645a288c-846c-4caf-99e8-6cd395f55227" providerId="ADAL" clId="{0C13D1D8-0B27-4C4D-BCDD-1274F7BD133A}" dt="2020-11-18T15:02:44.827" v="3865" actId="1036"/>
          <ac:picMkLst>
            <pc:docMk/>
            <pc:sldMk cId="1341901065" sldId="302"/>
            <ac:picMk id="1026" creationId="{222CDA1C-ED4B-4525-8F8C-8894F9E864DF}"/>
          </ac:picMkLst>
        </pc:picChg>
        <pc:picChg chg="add mod">
          <ac:chgData name="Venkat JAYANARASIMHAN" userId="645a288c-846c-4caf-99e8-6cd395f55227" providerId="ADAL" clId="{0C13D1D8-0B27-4C4D-BCDD-1274F7BD133A}" dt="2020-11-18T15:04:43.714" v="3942" actId="1037"/>
          <ac:picMkLst>
            <pc:docMk/>
            <pc:sldMk cId="1341901065" sldId="302"/>
            <ac:picMk id="1028" creationId="{9F62DD31-A0B3-4370-B935-482A415C1E13}"/>
          </ac:picMkLst>
        </pc:picChg>
      </pc:sldChg>
      <pc:sldChg chg="addSp delSp modSp mod ord modTransition">
        <pc:chgData name="Venkat JAYANARASIMHAN" userId="645a288c-846c-4caf-99e8-6cd395f55227" providerId="ADAL" clId="{0C13D1D8-0B27-4C4D-BCDD-1274F7BD133A}" dt="2020-11-18T15:05:07.183" v="3948" actId="22"/>
        <pc:sldMkLst>
          <pc:docMk/>
          <pc:sldMk cId="3007378520" sldId="310"/>
        </pc:sldMkLst>
        <pc:spChg chg="mod">
          <ac:chgData name="Venkat JAYANARASIMHAN" userId="645a288c-846c-4caf-99e8-6cd395f55227" providerId="ADAL" clId="{0C13D1D8-0B27-4C4D-BCDD-1274F7BD133A}" dt="2020-11-18T11:16:07.737" v="910" actId="20577"/>
          <ac:spMkLst>
            <pc:docMk/>
            <pc:sldMk cId="3007378520" sldId="310"/>
            <ac:spMk id="2" creationId="{5917E6D6-C63D-4A7C-B1F1-1E8117B25D1A}"/>
          </ac:spMkLst>
        </pc:spChg>
        <pc:spChg chg="add del mod">
          <ac:chgData name="Venkat JAYANARASIMHAN" userId="645a288c-846c-4caf-99e8-6cd395f55227" providerId="ADAL" clId="{0C13D1D8-0B27-4C4D-BCDD-1274F7BD133A}" dt="2020-11-18T10:05:17.918" v="653" actId="478"/>
          <ac:spMkLst>
            <pc:docMk/>
            <pc:sldMk cId="3007378520" sldId="310"/>
            <ac:spMk id="9" creationId="{F6291863-AFF8-400D-8AD0-087D4DDF7CE9}"/>
          </ac:spMkLst>
        </pc:spChg>
        <pc:spChg chg="del mod">
          <ac:chgData name="Venkat JAYANARASIMHAN" userId="645a288c-846c-4caf-99e8-6cd395f55227" providerId="ADAL" clId="{0C13D1D8-0B27-4C4D-BCDD-1274F7BD133A}" dt="2020-11-18T10:00:50.463" v="602" actId="478"/>
          <ac:spMkLst>
            <pc:docMk/>
            <pc:sldMk cId="3007378520" sldId="310"/>
            <ac:spMk id="19" creationId="{89A51481-6A3D-4BD6-8A06-9521B26177F7}"/>
          </ac:spMkLst>
        </pc:spChg>
        <pc:graphicFrameChg chg="add del">
          <ac:chgData name="Venkat JAYANARASIMHAN" userId="645a288c-846c-4caf-99e8-6cd395f55227" providerId="ADAL" clId="{0C13D1D8-0B27-4C4D-BCDD-1274F7BD133A}" dt="2020-11-18T09:15:50.132" v="176" actId="22"/>
          <ac:graphicFrameMkLst>
            <pc:docMk/>
            <pc:sldMk cId="3007378520" sldId="310"/>
            <ac:graphicFrameMk id="3" creationId="{2CA525F5-B60B-437E-8C7D-41A4E1EA6207}"/>
          </ac:graphicFrameMkLst>
        </pc:graphicFrameChg>
        <pc:graphicFrameChg chg="add del mod modGraphic">
          <ac:chgData name="Venkat JAYANARASIMHAN" userId="645a288c-846c-4caf-99e8-6cd395f55227" providerId="ADAL" clId="{0C13D1D8-0B27-4C4D-BCDD-1274F7BD133A}" dt="2020-11-18T09:18:55.984" v="232" actId="478"/>
          <ac:graphicFrameMkLst>
            <pc:docMk/>
            <pc:sldMk cId="3007378520" sldId="310"/>
            <ac:graphicFrameMk id="4" creationId="{65AF0D5A-2432-4134-B021-99D5D8BB13B9}"/>
          </ac:graphicFrameMkLst>
        </pc:graphicFrameChg>
        <pc:graphicFrameChg chg="add mod modGraphic">
          <ac:chgData name="Venkat JAYANARASIMHAN" userId="645a288c-846c-4caf-99e8-6cd395f55227" providerId="ADAL" clId="{0C13D1D8-0B27-4C4D-BCDD-1274F7BD133A}" dt="2020-11-18T11:17:05.111" v="953" actId="1038"/>
          <ac:graphicFrameMkLst>
            <pc:docMk/>
            <pc:sldMk cId="3007378520" sldId="310"/>
            <ac:graphicFrameMk id="5" creationId="{832267D3-C9B9-48AA-B2E0-029B360F1413}"/>
          </ac:graphicFrameMkLst>
        </pc:graphicFrameChg>
        <pc:picChg chg="add">
          <ac:chgData name="Venkat JAYANARASIMHAN" userId="645a288c-846c-4caf-99e8-6cd395f55227" providerId="ADAL" clId="{0C13D1D8-0B27-4C4D-BCDD-1274F7BD133A}" dt="2020-11-18T15:02:58.959" v="3869" actId="22"/>
          <ac:picMkLst>
            <pc:docMk/>
            <pc:sldMk cId="3007378520" sldId="310"/>
            <ac:picMk id="3" creationId="{96417C36-4DEB-473B-B093-0AB17632E48D}"/>
          </ac:picMkLst>
        </pc:picChg>
        <pc:picChg chg="add">
          <ac:chgData name="Venkat JAYANARASIMHAN" userId="645a288c-846c-4caf-99e8-6cd395f55227" providerId="ADAL" clId="{0C13D1D8-0B27-4C4D-BCDD-1274F7BD133A}" dt="2020-11-18T15:05:07.183" v="3948" actId="22"/>
          <ac:picMkLst>
            <pc:docMk/>
            <pc:sldMk cId="3007378520" sldId="310"/>
            <ac:picMk id="4" creationId="{0D9BAFEC-0FA3-4A92-BAF2-68AD7ACC41E5}"/>
          </ac:picMkLst>
        </pc:picChg>
      </pc:sldChg>
      <pc:sldChg chg="addSp delSp modSp del mod">
        <pc:chgData name="Venkat JAYANARASIMHAN" userId="645a288c-846c-4caf-99e8-6cd395f55227" providerId="ADAL" clId="{0C13D1D8-0B27-4C4D-BCDD-1274F7BD133A}" dt="2020-11-18T12:52:48.938" v="2902" actId="47"/>
        <pc:sldMkLst>
          <pc:docMk/>
          <pc:sldMk cId="3903608907" sldId="311"/>
        </pc:sldMkLst>
        <pc:spChg chg="add del mod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3" creationId="{8EA4F617-BDD1-4783-BE3E-0BF77DF7B864}"/>
          </ac:spMkLst>
        </pc:spChg>
        <pc:spChg chg="del">
          <ac:chgData name="Venkat JAYANARASIMHAN" userId="645a288c-846c-4caf-99e8-6cd395f55227" providerId="ADAL" clId="{0C13D1D8-0B27-4C4D-BCDD-1274F7BD133A}" dt="2020-11-18T11:44:11.047" v="1098" actId="478"/>
          <ac:spMkLst>
            <pc:docMk/>
            <pc:sldMk cId="3903608907" sldId="311"/>
            <ac:spMk id="5" creationId="{960AED82-F4F3-044A-B30A-FD32531BD7DF}"/>
          </ac:spMkLst>
        </pc:spChg>
        <pc:spChg chg="add del mod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6" creationId="{F51CE8BA-CC77-4BD7-9213-FBF0A96D2A52}"/>
          </ac:spMkLst>
        </pc:spChg>
        <pc:spChg chg="del">
          <ac:chgData name="Venkat JAYANARASIMHAN" userId="645a288c-846c-4caf-99e8-6cd395f55227" providerId="ADAL" clId="{0C13D1D8-0B27-4C4D-BCDD-1274F7BD133A}" dt="2020-11-18T11:44:11.047" v="1098" actId="478"/>
          <ac:spMkLst>
            <pc:docMk/>
            <pc:sldMk cId="3903608907" sldId="311"/>
            <ac:spMk id="8" creationId="{EFCE041C-95BD-44D2-B6C1-24D83ADE17A2}"/>
          </ac:spMkLst>
        </pc:spChg>
        <pc:spChg chg="del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9" creationId="{5EB1EB18-010F-4370-A5A6-0A68EC2345C4}"/>
          </ac:spMkLst>
        </pc:spChg>
        <pc:spChg chg="add del mod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10" creationId="{05951BC0-9F93-4D5E-8973-B2B21E56AC3B}"/>
          </ac:spMkLst>
        </pc:spChg>
        <pc:spChg chg="del">
          <ac:chgData name="Venkat JAYANARASIMHAN" userId="645a288c-846c-4caf-99e8-6cd395f55227" providerId="ADAL" clId="{0C13D1D8-0B27-4C4D-BCDD-1274F7BD133A}" dt="2020-11-18T11:44:11.047" v="1098" actId="478"/>
          <ac:spMkLst>
            <pc:docMk/>
            <pc:sldMk cId="3903608907" sldId="311"/>
            <ac:spMk id="11" creationId="{3F833AD6-5D57-BE44-8842-EAACC39A6BEE}"/>
          </ac:spMkLst>
        </pc:spChg>
        <pc:spChg chg="add del mod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13" creationId="{8C01AB7F-C52C-4B6B-B087-F055920F95D6}"/>
          </ac:spMkLst>
        </pc:spChg>
        <pc:spChg chg="del">
          <ac:chgData name="Venkat JAYANARASIMHAN" userId="645a288c-846c-4caf-99e8-6cd395f55227" providerId="ADAL" clId="{0C13D1D8-0B27-4C4D-BCDD-1274F7BD133A}" dt="2020-11-18T11:44:14.541" v="1099" actId="478"/>
          <ac:spMkLst>
            <pc:docMk/>
            <pc:sldMk cId="3903608907" sldId="311"/>
            <ac:spMk id="15" creationId="{69205F1B-456F-AF42-81AD-D646AEB4F714}"/>
          </ac:spMkLst>
        </pc:spChg>
        <pc:spChg chg="del">
          <ac:chgData name="Venkat JAYANARASIMHAN" userId="645a288c-846c-4caf-99e8-6cd395f55227" providerId="ADAL" clId="{0C13D1D8-0B27-4C4D-BCDD-1274F7BD133A}" dt="2020-11-18T11:44:11.047" v="1098" actId="478"/>
          <ac:spMkLst>
            <pc:docMk/>
            <pc:sldMk cId="3903608907" sldId="311"/>
            <ac:spMk id="16" creationId="{F5DCF7EA-3411-4C0C-80B9-EA80529F6425}"/>
          </ac:spMkLst>
        </pc:spChg>
        <pc:spChg chg="add del mod">
          <ac:chgData name="Venkat JAYANARASIMHAN" userId="645a288c-846c-4caf-99e8-6cd395f55227" providerId="ADAL" clId="{0C13D1D8-0B27-4C4D-BCDD-1274F7BD133A}" dt="2020-11-18T11:44:17.340" v="1100" actId="478"/>
          <ac:spMkLst>
            <pc:docMk/>
            <pc:sldMk cId="3903608907" sldId="311"/>
            <ac:spMk id="17" creationId="{42E5D4DF-A4CE-4BCD-9B61-EB36C593AFC3}"/>
          </ac:spMkLst>
        </pc:spChg>
        <pc:spChg chg="add del mod">
          <ac:chgData name="Venkat JAYANARASIMHAN" userId="645a288c-846c-4caf-99e8-6cd395f55227" providerId="ADAL" clId="{0C13D1D8-0B27-4C4D-BCDD-1274F7BD133A}" dt="2020-11-18T11:44:18.601" v="1101" actId="478"/>
          <ac:spMkLst>
            <pc:docMk/>
            <pc:sldMk cId="3903608907" sldId="311"/>
            <ac:spMk id="19" creationId="{07934787-E836-4CC0-9FF4-0063AD64483E}"/>
          </ac:spMkLst>
        </pc:spChg>
        <pc:spChg chg="add mod">
          <ac:chgData name="Venkat JAYANARASIMHAN" userId="645a288c-846c-4caf-99e8-6cd395f55227" providerId="ADAL" clId="{0C13D1D8-0B27-4C4D-BCDD-1274F7BD133A}" dt="2020-11-18T12:29:11.884" v="2210" actId="20577"/>
          <ac:spMkLst>
            <pc:docMk/>
            <pc:sldMk cId="3903608907" sldId="311"/>
            <ac:spMk id="20" creationId="{195E2C03-06E4-4E68-893A-6ED099288462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2" creationId="{CC38564F-BDDA-4EAA-8C64-DC8BC8D9DAAF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3" creationId="{075CD76A-9FF4-40BA-BE2F-64B766147F29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4" creationId="{B00076C6-873E-4C86-A2C5-4AD967D6C241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5" creationId="{5AD2D4E0-490D-4067-AE1C-4B200C157F55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6" creationId="{E46AAEFC-4BE6-429F-9FD1-E338CDEA3E31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7" creationId="{89670080-5575-4BBD-8C39-37D1F057A275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29" creationId="{FD8D5091-1C09-43B8-AAAF-C1377F66BDF5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0" creationId="{1DBF716D-C7B2-48B6-8D58-95FD5CBBEED9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2" creationId="{27EC4558-48A5-4F85-8E9A-4CC551DD06B6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3" creationId="{6A3286FA-AD5B-46B4-BD9F-4EF5B7BE927E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5" creationId="{82B98E45-02BB-4655-B8C2-121FC7BE0AFA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6" creationId="{05416269-5FAF-43CD-B404-356492193090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8" creationId="{EBAB53B5-8194-4C4D-9563-04C7BC90DF53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39" creationId="{A17CD1A6-19C2-4D94-ADE2-D13E29650E7D}"/>
          </ac:spMkLst>
        </pc:spChg>
        <pc:spChg chg="mod">
          <ac:chgData name="Venkat JAYANARASIMHAN" userId="645a288c-846c-4caf-99e8-6cd395f55227" providerId="ADAL" clId="{0C13D1D8-0B27-4C4D-BCDD-1274F7BD133A}" dt="2020-11-18T12:20:27.117" v="2024" actId="20577"/>
          <ac:spMkLst>
            <pc:docMk/>
            <pc:sldMk cId="3903608907" sldId="311"/>
            <ac:spMk id="40" creationId="{B89E9C66-E38F-4FFF-B1A6-BA4E05DD831A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3" creationId="{968F556B-79B8-4DFC-85C7-07F936109FC0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4" creationId="{FACEACA3-DE8E-4E33-9D14-C8F02E2DF6C9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6" creationId="{8545ABCF-ADE4-4C02-B95A-9BE63F6AA30E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7" creationId="{D36013FA-CEB8-438D-B72E-6BD96D024CB6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8" creationId="{FA7AA1C6-B422-428D-B257-14F2C445212B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49" creationId="{C2B1FA94-A876-469B-8D89-0E11602E11B2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50" creationId="{0CB3DB7C-C0AF-4523-B749-82FE5B050E97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51" creationId="{0CDBDA51-7F72-4C79-83F2-A85095F6505C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52" creationId="{C1498E27-984D-449C-A942-98A374DBC15D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53" creationId="{9FE87014-1E67-43C9-A861-6C66D40C7BE1}"/>
          </ac:spMkLst>
        </pc:spChg>
        <pc:spChg chg="add del mod">
          <ac:chgData name="Venkat JAYANARASIMHAN" userId="645a288c-846c-4caf-99e8-6cd395f55227" providerId="ADAL" clId="{0C13D1D8-0B27-4C4D-BCDD-1274F7BD133A}" dt="2020-11-18T11:44:24.754" v="1103"/>
          <ac:spMkLst>
            <pc:docMk/>
            <pc:sldMk cId="3903608907" sldId="311"/>
            <ac:spMk id="54" creationId="{E751DA96-2857-49DA-9669-B32C73967346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55" creationId="{2BEABC3C-D9A0-494A-838C-F3B3778F8E00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56" creationId="{3D64E607-7143-43DE-90CC-00DF93C4D3EA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57" creationId="{8904C116-732F-40F7-961C-C77F1D2B335C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58" creationId="{C12E6C36-8A30-492C-825F-A996B53C247F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59" creationId="{0B0566C5-8BBD-47E1-A610-CFDA189FC001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0" creationId="{6173402E-7473-4C13-800A-E6902A877CE4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2" creationId="{66E3684C-73A2-4B8C-8C75-550AF8221E12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3" creationId="{603E53D9-3655-4A87-B949-05132E1DD7AD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5" creationId="{28EF1389-E73A-47DC-8CAB-D4F70022B0AE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6" creationId="{4814B89C-599C-47E5-863D-5733AFEB5715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8" creationId="{ECAA0F7D-9D50-4342-BB5B-46A7C0932E72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69" creationId="{2CC55C4D-1C11-421E-A090-2F6F721ED9A3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1" creationId="{DAF8C1CB-DD2C-4208-9C02-B53242686657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2" creationId="{4D8523A3-2402-47E6-8CC3-5007D0B9AA3D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4" creationId="{9D1E565A-0DB0-40B0-B6BB-ADDF0F2BCBE6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5" creationId="{F13263A9-FE7F-4352-BE97-5D871A4CFD8F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7" creationId="{24584256-720B-4230-95DC-6756AD1169B7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8" creationId="{69B68C2A-9753-4DAD-816A-01D0BD574437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79" creationId="{5B2C5B0D-2F5B-4547-B905-F1121216E6DD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0" creationId="{639A8E7D-2F2D-47ED-A7D4-6917DFD26E60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1" creationId="{F354F571-3DF9-40AC-8919-CE8518D5ADB5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2" creationId="{A00EB0B4-DA22-48EB-92A2-224AC0C5D816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3" creationId="{A8B0ECCB-2DBB-40CF-B967-0BC69BF6434B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4" creationId="{59BC042B-787D-4210-8D1C-81596FC2E9AC}"/>
          </ac:spMkLst>
        </pc:spChg>
        <pc:spChg chg="add del mod">
          <ac:chgData name="Venkat JAYANARASIMHAN" userId="645a288c-846c-4caf-99e8-6cd395f55227" providerId="ADAL" clId="{0C13D1D8-0B27-4C4D-BCDD-1274F7BD133A}" dt="2020-11-18T11:44:31.333" v="1139" actId="478"/>
          <ac:spMkLst>
            <pc:docMk/>
            <pc:sldMk cId="3903608907" sldId="311"/>
            <ac:spMk id="85" creationId="{A790035C-48B0-492E-AACA-0DDA54B9179C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86" creationId="{B1B876C0-5790-4C63-A1B2-FAFC4771D005}"/>
          </ac:spMkLst>
        </pc:spChg>
        <pc:spChg chg="add del mod">
          <ac:chgData name="Venkat JAYANARASIMHAN" userId="645a288c-846c-4caf-99e8-6cd395f55227" providerId="ADAL" clId="{0C13D1D8-0B27-4C4D-BCDD-1274F7BD133A}" dt="2020-11-18T12:20:00.835" v="1983" actId="478"/>
          <ac:spMkLst>
            <pc:docMk/>
            <pc:sldMk cId="3903608907" sldId="311"/>
            <ac:spMk id="87" creationId="{91B7A496-0B4E-4D5F-B218-B181688D2CA9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88" creationId="{60F60149-97CC-4D95-BCAB-D03BA747AB05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89" creationId="{3E842D66-E1CA-4B8B-B57F-2F7F4C58196D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90" creationId="{8D53B82D-C033-4042-A7AF-3DA8C328B674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91" creationId="{7D7AC54F-F008-41A2-8414-3D6D46CCEF47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95" creationId="{D2A1AD58-5B41-49BF-A855-6634A9D67021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96" creationId="{4F43BE55-7BBB-4DD9-BDBC-4AA9701F4192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100" creationId="{EFCAECAD-8987-4A4A-B574-5D3322BC4478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101" creationId="{F70F1EED-5A28-4F22-866B-5D8D5203209D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102" creationId="{700F06A8-E023-4A8E-B8DA-951CC7F2AC7B}"/>
          </ac:spMkLst>
        </pc:spChg>
        <pc:spChg chg="mod">
          <ac:chgData name="Venkat JAYANARASIMHAN" userId="645a288c-846c-4caf-99e8-6cd395f55227" providerId="ADAL" clId="{0C13D1D8-0B27-4C4D-BCDD-1274F7BD133A}" dt="2020-11-18T11:44:42.276" v="1140"/>
          <ac:spMkLst>
            <pc:docMk/>
            <pc:sldMk cId="3903608907" sldId="311"/>
            <ac:spMk id="103" creationId="{22334A9C-5EBD-43C3-87A1-2DF9632246DC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05" creationId="{8F9D7E93-39B0-43B5-B779-572C6B181584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06" creationId="{09F9BE25-CD14-437C-A8C9-FACA2139C547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08" creationId="{3D3972C5-6DC6-47A8-9A07-D89049BE412F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09" creationId="{C65D0723-9C1E-404F-9B15-987485617CB1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1" creationId="{056BDFF9-C279-46AA-8FAE-AB961C02FE75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2" creationId="{12E16676-020D-46B7-802A-F0820DA13327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4" creationId="{A9CD6DD0-DCC0-48EC-B5DB-34A96DB52482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5" creationId="{DF78A6C9-B52A-4355-A16E-86B96996F9C8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7" creationId="{1B4184A7-E2F5-401F-B55C-547F3EEBFA85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18" creationId="{771071D0-E513-471D-B0BE-73B1657ADDCE}"/>
          </ac:spMkLst>
        </pc:spChg>
        <pc:spChg chg="add del mod">
          <ac:chgData name="Venkat JAYANARASIMHAN" userId="645a288c-846c-4caf-99e8-6cd395f55227" providerId="ADAL" clId="{0C13D1D8-0B27-4C4D-BCDD-1274F7BD133A}" dt="2020-11-18T12:20:00.835" v="1983" actId="478"/>
          <ac:spMkLst>
            <pc:docMk/>
            <pc:sldMk cId="3903608907" sldId="311"/>
            <ac:spMk id="120" creationId="{EE5F997B-B776-42D8-8C7F-0466DC5C6E12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1" creationId="{BBB3F3FF-6BBC-4225-91FC-3555F398F279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2" creationId="{016AAEBF-8296-4DE1-B7C2-581B1D39E36C}"/>
          </ac:spMkLst>
        </pc:spChg>
        <pc:spChg chg="add del mod">
          <ac:chgData name="Venkat JAYANARASIMHAN" userId="645a288c-846c-4caf-99e8-6cd395f55227" providerId="ADAL" clId="{0C13D1D8-0B27-4C4D-BCDD-1274F7BD133A}" dt="2020-11-18T12:20:00.835" v="1983" actId="478"/>
          <ac:spMkLst>
            <pc:docMk/>
            <pc:sldMk cId="3903608907" sldId="311"/>
            <ac:spMk id="123" creationId="{85642D0E-9164-4950-AE6C-8729DF38C4A7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4" creationId="{AEC1239D-EDE4-4882-BEAB-5C9A200F40D3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5" creationId="{A49A8740-23A7-4CCA-85A8-BDC52676E31F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6" creationId="{C54955C0-92EB-434D-BC06-D1CB8BCDE028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7" creationId="{65229D08-B747-4350-B46C-2D407C0298CB}"/>
          </ac:spMkLst>
        </pc:spChg>
        <pc:spChg chg="add del mod">
          <ac:chgData name="Venkat JAYANARASIMHAN" userId="645a288c-846c-4caf-99e8-6cd395f55227" providerId="ADAL" clId="{0C13D1D8-0B27-4C4D-BCDD-1274F7BD133A}" dt="2020-11-18T12:19:54.265" v="1981" actId="478"/>
          <ac:spMkLst>
            <pc:docMk/>
            <pc:sldMk cId="3903608907" sldId="311"/>
            <ac:spMk id="128" creationId="{A851E767-F26D-401D-9E54-096B2B16F4A0}"/>
          </ac:spMkLst>
        </pc:spChg>
        <pc:spChg chg="add mod">
          <ac:chgData name="Venkat JAYANARASIMHAN" userId="645a288c-846c-4caf-99e8-6cd395f55227" providerId="ADAL" clId="{0C13D1D8-0B27-4C4D-BCDD-1274F7BD133A}" dt="2020-11-18T12:29:26.922" v="2243" actId="20577"/>
          <ac:spMkLst>
            <pc:docMk/>
            <pc:sldMk cId="3903608907" sldId="311"/>
            <ac:spMk id="129" creationId="{8482EE6A-9200-40B3-9C65-B2B7C8E43C62}"/>
          </ac:spMkLst>
        </pc:spChg>
        <pc:grpChg chg="add del mod">
          <ac:chgData name="Venkat JAYANARASIMHAN" userId="645a288c-846c-4caf-99e8-6cd395f55227" providerId="ADAL" clId="{0C13D1D8-0B27-4C4D-BCDD-1274F7BD133A}" dt="2020-11-18T12:19:56.767" v="1982" actId="478"/>
          <ac:grpSpMkLst>
            <pc:docMk/>
            <pc:sldMk cId="3903608907" sldId="311"/>
            <ac:grpSpMk id="92" creationId="{22DC2AC5-8993-400E-ACA7-A203BD99FE8B}"/>
          </ac:grpSpMkLst>
        </pc:grpChg>
        <pc:grpChg chg="mod">
          <ac:chgData name="Venkat JAYANARASIMHAN" userId="645a288c-846c-4caf-99e8-6cd395f55227" providerId="ADAL" clId="{0C13D1D8-0B27-4C4D-BCDD-1274F7BD133A}" dt="2020-11-18T11:44:42.276" v="1140"/>
          <ac:grpSpMkLst>
            <pc:docMk/>
            <pc:sldMk cId="3903608907" sldId="311"/>
            <ac:grpSpMk id="93" creationId="{A6108215-42E7-4DB4-AF3D-0733A6BA6A78}"/>
          </ac:grpSpMkLst>
        </pc:grpChg>
        <pc:grpChg chg="mod">
          <ac:chgData name="Venkat JAYANARASIMHAN" userId="645a288c-846c-4caf-99e8-6cd395f55227" providerId="ADAL" clId="{0C13D1D8-0B27-4C4D-BCDD-1274F7BD133A}" dt="2020-11-18T11:44:42.276" v="1140"/>
          <ac:grpSpMkLst>
            <pc:docMk/>
            <pc:sldMk cId="3903608907" sldId="311"/>
            <ac:grpSpMk id="94" creationId="{31476BE1-2975-4F1F-9E35-212291B381E9}"/>
          </ac:grpSpMkLst>
        </pc:grp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28" creationId="{38ED7DEE-436A-4D84-BBB6-C13A1B9E5276}"/>
          </ac:picMkLst>
        </pc:pic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31" creationId="{A0CF4832-21BB-4DA4-AFFF-4F0956D2C67A}"/>
          </ac:picMkLst>
        </pc:pic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34" creationId="{7156589C-030D-4B5C-A58A-063F90C2FE1D}"/>
          </ac:picMkLst>
        </pc:pic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37" creationId="{949E172A-6E5C-4ACC-9DB6-5ADBABE45578}"/>
          </ac:picMkLst>
        </pc:pic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41" creationId="{64B46ECE-E159-4B16-B9E9-DF8041A507E6}"/>
          </ac:picMkLst>
        </pc:picChg>
        <pc:picChg chg="add del mod">
          <ac:chgData name="Venkat JAYANARASIMHAN" userId="645a288c-846c-4caf-99e8-6cd395f55227" providerId="ADAL" clId="{0C13D1D8-0B27-4C4D-BCDD-1274F7BD133A}" dt="2020-11-18T11:44:24.754" v="1103"/>
          <ac:picMkLst>
            <pc:docMk/>
            <pc:sldMk cId="3903608907" sldId="311"/>
            <ac:picMk id="45" creationId="{2A9A32FA-4A19-4465-9320-C48E856419B1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61" creationId="{771F0BBE-117F-498E-9CE5-019434C7970A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64" creationId="{ABEDB7F3-276E-4829-AB0E-11A3738816C1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67" creationId="{792309F7-0E41-4DF6-928E-45BCCDAA5E71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70" creationId="{503A0902-8459-4C55-B40E-3B04CC42047B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73" creationId="{3AF24C2A-F8B3-4DB2-88B0-9397B9C3987F}"/>
          </ac:picMkLst>
        </pc:picChg>
        <pc:picChg chg="add del mod">
          <ac:chgData name="Venkat JAYANARASIMHAN" userId="645a288c-846c-4caf-99e8-6cd395f55227" providerId="ADAL" clId="{0C13D1D8-0B27-4C4D-BCDD-1274F7BD133A}" dt="2020-11-18T11:44:31.333" v="1139" actId="478"/>
          <ac:picMkLst>
            <pc:docMk/>
            <pc:sldMk cId="3903608907" sldId="311"/>
            <ac:picMk id="76" creationId="{EF7D32EA-0E47-4293-BD13-5E8469942E49}"/>
          </ac:picMkLst>
        </pc:picChg>
        <pc:picChg chg="add del mod">
          <ac:chgData name="Venkat JAYANARASIMHAN" userId="645a288c-846c-4caf-99e8-6cd395f55227" providerId="ADAL" clId="{0C13D1D8-0B27-4C4D-BCDD-1274F7BD133A}" dt="2020-11-18T12:19:54.265" v="1981" actId="478"/>
          <ac:picMkLst>
            <pc:docMk/>
            <pc:sldMk cId="3903608907" sldId="311"/>
            <ac:picMk id="104" creationId="{73F78620-E56F-485A-A99A-55BCCDFF749C}"/>
          </ac:picMkLst>
        </pc:picChg>
        <pc:picChg chg="add del mod">
          <ac:chgData name="Venkat JAYANARASIMHAN" userId="645a288c-846c-4caf-99e8-6cd395f55227" providerId="ADAL" clId="{0C13D1D8-0B27-4C4D-BCDD-1274F7BD133A}" dt="2020-11-18T12:19:54.265" v="1981" actId="478"/>
          <ac:picMkLst>
            <pc:docMk/>
            <pc:sldMk cId="3903608907" sldId="311"/>
            <ac:picMk id="107" creationId="{5C6124D0-3A5A-4E8A-9172-FAE5E24325B1}"/>
          </ac:picMkLst>
        </pc:picChg>
        <pc:picChg chg="add del mod">
          <ac:chgData name="Venkat JAYANARASIMHAN" userId="645a288c-846c-4caf-99e8-6cd395f55227" providerId="ADAL" clId="{0C13D1D8-0B27-4C4D-BCDD-1274F7BD133A}" dt="2020-11-18T12:19:54.265" v="1981" actId="478"/>
          <ac:picMkLst>
            <pc:docMk/>
            <pc:sldMk cId="3903608907" sldId="311"/>
            <ac:picMk id="110" creationId="{FFC91EEF-EE5F-4E51-9C83-4DD5C0CB4D55}"/>
          </ac:picMkLst>
        </pc:picChg>
        <pc:picChg chg="add del mod">
          <ac:chgData name="Venkat JAYANARASIMHAN" userId="645a288c-846c-4caf-99e8-6cd395f55227" providerId="ADAL" clId="{0C13D1D8-0B27-4C4D-BCDD-1274F7BD133A}" dt="2020-11-18T12:19:54.265" v="1981" actId="478"/>
          <ac:picMkLst>
            <pc:docMk/>
            <pc:sldMk cId="3903608907" sldId="311"/>
            <ac:picMk id="113" creationId="{00CF4303-478C-4CAE-ADF1-8D88036DCC08}"/>
          </ac:picMkLst>
        </pc:picChg>
        <pc:picChg chg="add del mod">
          <ac:chgData name="Venkat JAYANARASIMHAN" userId="645a288c-846c-4caf-99e8-6cd395f55227" providerId="ADAL" clId="{0C13D1D8-0B27-4C4D-BCDD-1274F7BD133A}" dt="2020-11-18T12:19:54.265" v="1981" actId="478"/>
          <ac:picMkLst>
            <pc:docMk/>
            <pc:sldMk cId="3903608907" sldId="311"/>
            <ac:picMk id="116" creationId="{C60EB5E4-3669-4A9C-9CB9-43001336DC79}"/>
          </ac:picMkLst>
        </pc:picChg>
        <pc:picChg chg="add del mod">
          <ac:chgData name="Venkat JAYANARASIMHAN" userId="645a288c-846c-4caf-99e8-6cd395f55227" providerId="ADAL" clId="{0C13D1D8-0B27-4C4D-BCDD-1274F7BD133A}" dt="2020-11-18T12:20:00.835" v="1983" actId="478"/>
          <ac:picMkLst>
            <pc:docMk/>
            <pc:sldMk cId="3903608907" sldId="311"/>
            <ac:picMk id="119" creationId="{7A551B06-CE79-44CF-9017-F635F61C6D9B}"/>
          </ac:picMkLst>
        </pc:picChg>
        <pc:cxnChg chg="mod">
          <ac:chgData name="Venkat JAYANARASIMHAN" userId="645a288c-846c-4caf-99e8-6cd395f55227" providerId="ADAL" clId="{0C13D1D8-0B27-4C4D-BCDD-1274F7BD133A}" dt="2020-11-18T11:44:42.276" v="1140"/>
          <ac:cxnSpMkLst>
            <pc:docMk/>
            <pc:sldMk cId="3903608907" sldId="311"/>
            <ac:cxnSpMk id="97" creationId="{2C055390-FFD9-4987-9B2F-C6A3F3FDBC3F}"/>
          </ac:cxnSpMkLst>
        </pc:cxnChg>
        <pc:cxnChg chg="mod">
          <ac:chgData name="Venkat JAYANARASIMHAN" userId="645a288c-846c-4caf-99e8-6cd395f55227" providerId="ADAL" clId="{0C13D1D8-0B27-4C4D-BCDD-1274F7BD133A}" dt="2020-11-18T11:44:42.276" v="1140"/>
          <ac:cxnSpMkLst>
            <pc:docMk/>
            <pc:sldMk cId="3903608907" sldId="311"/>
            <ac:cxnSpMk id="98" creationId="{5EEDD4D3-5E2E-4437-A187-14E9894BD75A}"/>
          </ac:cxnSpMkLst>
        </pc:cxnChg>
        <pc:cxnChg chg="mod">
          <ac:chgData name="Venkat JAYANARASIMHAN" userId="645a288c-846c-4caf-99e8-6cd395f55227" providerId="ADAL" clId="{0C13D1D8-0B27-4C4D-BCDD-1274F7BD133A}" dt="2020-11-18T12:19:56.767" v="1982" actId="478"/>
          <ac:cxnSpMkLst>
            <pc:docMk/>
            <pc:sldMk cId="3903608907" sldId="311"/>
            <ac:cxnSpMk id="99" creationId="{199E96F2-92FB-4C7A-BC1E-F7D29555A863}"/>
          </ac:cxnSpMkLst>
        </pc:cxnChg>
      </pc:sldChg>
      <pc:sldChg chg="addSp delSp modSp del mod modTransition">
        <pc:chgData name="Venkat JAYANARASIMHAN" userId="645a288c-846c-4caf-99e8-6cd395f55227" providerId="ADAL" clId="{0C13D1D8-0B27-4C4D-BCDD-1274F7BD133A}" dt="2020-11-18T13:55:32.420" v="3803" actId="47"/>
        <pc:sldMkLst>
          <pc:docMk/>
          <pc:sldMk cId="4120671462" sldId="312"/>
        </pc:sldMkLst>
        <pc:spChg chg="del">
          <ac:chgData name="Venkat JAYANARASIMHAN" userId="645a288c-846c-4caf-99e8-6cd395f55227" providerId="ADAL" clId="{0C13D1D8-0B27-4C4D-BCDD-1274F7BD133A}" dt="2020-11-18T13:04:39.460" v="3221" actId="478"/>
          <ac:spMkLst>
            <pc:docMk/>
            <pc:sldMk cId="4120671462" sldId="312"/>
            <ac:spMk id="7" creationId="{64DBD184-BCBE-4A38-8DF2-C0C550ADE4C4}"/>
          </ac:spMkLst>
        </pc:spChg>
        <pc:spChg chg="del">
          <ac:chgData name="Venkat JAYANARASIMHAN" userId="645a288c-846c-4caf-99e8-6cd395f55227" providerId="ADAL" clId="{0C13D1D8-0B27-4C4D-BCDD-1274F7BD133A}" dt="2020-11-18T13:04:39.460" v="3221" actId="478"/>
          <ac:spMkLst>
            <pc:docMk/>
            <pc:sldMk cId="4120671462" sldId="312"/>
            <ac:spMk id="9" creationId="{BBD1A11C-0D13-40D5-A96C-6C9C65FDED12}"/>
          </ac:spMkLst>
        </pc:spChg>
        <pc:spChg chg="mod">
          <ac:chgData name="Venkat JAYANARASIMHAN" userId="645a288c-846c-4caf-99e8-6cd395f55227" providerId="ADAL" clId="{0C13D1D8-0B27-4C4D-BCDD-1274F7BD133A}" dt="2020-11-18T13:05:52.248" v="3230" actId="164"/>
          <ac:spMkLst>
            <pc:docMk/>
            <pc:sldMk cId="4120671462" sldId="312"/>
            <ac:spMk id="11" creationId="{0A302878-D117-49D8-8CD3-093E34DF215B}"/>
          </ac:spMkLst>
        </pc:spChg>
        <pc:spChg chg="mod">
          <ac:chgData name="Venkat JAYANARASIMHAN" userId="645a288c-846c-4caf-99e8-6cd395f55227" providerId="ADAL" clId="{0C13D1D8-0B27-4C4D-BCDD-1274F7BD133A}" dt="2020-11-18T13:05:54.424" v="3231" actId="164"/>
          <ac:spMkLst>
            <pc:docMk/>
            <pc:sldMk cId="4120671462" sldId="312"/>
            <ac:spMk id="13" creationId="{E0A3F38B-310F-454B-9EF6-EF4B5FD017B0}"/>
          </ac:spMkLst>
        </pc:spChg>
        <pc:spChg chg="del">
          <ac:chgData name="Venkat JAYANARASIMHAN" userId="645a288c-846c-4caf-99e8-6cd395f55227" providerId="ADAL" clId="{0C13D1D8-0B27-4C4D-BCDD-1274F7BD133A}" dt="2020-11-18T13:04:39.460" v="3221" actId="478"/>
          <ac:spMkLst>
            <pc:docMk/>
            <pc:sldMk cId="4120671462" sldId="312"/>
            <ac:spMk id="15" creationId="{802A63E6-17C3-4C42-AD30-C1D1236CE8C7}"/>
          </ac:spMkLst>
        </pc:spChg>
        <pc:spChg chg="mod topLvl">
          <ac:chgData name="Venkat JAYANARASIMHAN" userId="645a288c-846c-4caf-99e8-6cd395f55227" providerId="ADAL" clId="{0C13D1D8-0B27-4C4D-BCDD-1274F7BD133A}" dt="2020-11-18T13:08:00.828" v="3270" actId="164"/>
          <ac:spMkLst>
            <pc:docMk/>
            <pc:sldMk cId="4120671462" sldId="312"/>
            <ac:spMk id="17" creationId="{4B6D4D59-1662-44D5-B239-F9F86487BE32}"/>
          </ac:spMkLst>
        </pc:spChg>
        <pc:spChg chg="del">
          <ac:chgData name="Venkat JAYANARASIMHAN" userId="645a288c-846c-4caf-99e8-6cd395f55227" providerId="ADAL" clId="{0C13D1D8-0B27-4C4D-BCDD-1274F7BD133A}" dt="2020-11-18T13:03:44.397" v="3212" actId="478"/>
          <ac:spMkLst>
            <pc:docMk/>
            <pc:sldMk cId="4120671462" sldId="312"/>
            <ac:spMk id="18" creationId="{F3A0DAD0-3E39-4BBF-88E4-5C3C306DCCBB}"/>
          </ac:spMkLst>
        </pc:spChg>
        <pc:spChg chg="mod">
          <ac:chgData name="Venkat JAYANARASIMHAN" userId="645a288c-846c-4caf-99e8-6cd395f55227" providerId="ADAL" clId="{0C13D1D8-0B27-4C4D-BCDD-1274F7BD133A}" dt="2020-11-18T13:05:54.424" v="3231" actId="164"/>
          <ac:spMkLst>
            <pc:docMk/>
            <pc:sldMk cId="4120671462" sldId="312"/>
            <ac:spMk id="19" creationId="{A6510D74-8CDF-4500-996B-40C07942D72B}"/>
          </ac:spMkLst>
        </pc:spChg>
        <pc:spChg chg="mod topLvl">
          <ac:chgData name="Venkat JAYANARASIMHAN" userId="645a288c-846c-4caf-99e8-6cd395f55227" providerId="ADAL" clId="{0C13D1D8-0B27-4C4D-BCDD-1274F7BD133A}" dt="2020-11-18T13:08:00.828" v="3270" actId="164"/>
          <ac:spMkLst>
            <pc:docMk/>
            <pc:sldMk cId="4120671462" sldId="312"/>
            <ac:spMk id="20" creationId="{E3AEA7C5-E53C-47EB-B54E-E09414923CE6}"/>
          </ac:spMkLst>
        </pc:spChg>
        <pc:spChg chg="add del mod">
          <ac:chgData name="Venkat JAYANARASIMHAN" userId="645a288c-846c-4caf-99e8-6cd395f55227" providerId="ADAL" clId="{0C13D1D8-0B27-4C4D-BCDD-1274F7BD133A}" dt="2020-11-18T13:02:58.267" v="3178" actId="478"/>
          <ac:spMkLst>
            <pc:docMk/>
            <pc:sldMk cId="4120671462" sldId="312"/>
            <ac:spMk id="21" creationId="{1AF348A2-C3E7-4502-94D4-59152F9B69C9}"/>
          </ac:spMkLst>
        </pc:spChg>
        <pc:spChg chg="add mod topLvl">
          <ac:chgData name="Venkat JAYANARASIMHAN" userId="645a288c-846c-4caf-99e8-6cd395f55227" providerId="ADAL" clId="{0C13D1D8-0B27-4C4D-BCDD-1274F7BD133A}" dt="2020-11-18T13:08:13.320" v="3272" actId="164"/>
          <ac:spMkLst>
            <pc:docMk/>
            <pc:sldMk cId="4120671462" sldId="312"/>
            <ac:spMk id="22" creationId="{20E1CB48-CB38-403E-85F4-6B66FDD9FDCF}"/>
          </ac:spMkLst>
        </pc:spChg>
        <pc:spChg chg="mod">
          <ac:chgData name="Venkat JAYANARASIMHAN" userId="645a288c-846c-4caf-99e8-6cd395f55227" providerId="ADAL" clId="{0C13D1D8-0B27-4C4D-BCDD-1274F7BD133A}" dt="2020-11-18T13:05:52.248" v="3230" actId="164"/>
          <ac:spMkLst>
            <pc:docMk/>
            <pc:sldMk cId="4120671462" sldId="312"/>
            <ac:spMk id="24" creationId="{B8F5A225-0C56-4A56-9265-DBE9001CCCDC}"/>
          </ac:spMkLst>
        </pc:spChg>
        <pc:spChg chg="add mod topLvl">
          <ac:chgData name="Venkat JAYANARASIMHAN" userId="645a288c-846c-4caf-99e8-6cd395f55227" providerId="ADAL" clId="{0C13D1D8-0B27-4C4D-BCDD-1274F7BD133A}" dt="2020-11-18T13:09:16.123" v="3301" actId="14100"/>
          <ac:spMkLst>
            <pc:docMk/>
            <pc:sldMk cId="4120671462" sldId="312"/>
            <ac:spMk id="25" creationId="{540D216F-ECC5-4DA0-B41C-B2CF953470B9}"/>
          </ac:spMkLst>
        </pc:spChg>
        <pc:spChg chg="del">
          <ac:chgData name="Venkat JAYANARASIMHAN" userId="645a288c-846c-4caf-99e8-6cd395f55227" providerId="ADAL" clId="{0C13D1D8-0B27-4C4D-BCDD-1274F7BD133A}" dt="2020-11-18T13:04:39.460" v="3221" actId="478"/>
          <ac:spMkLst>
            <pc:docMk/>
            <pc:sldMk cId="4120671462" sldId="312"/>
            <ac:spMk id="26" creationId="{F73E68A5-255F-4C3B-82E4-28F5CE1AA4BA}"/>
          </ac:spMkLst>
        </pc:spChg>
        <pc:spChg chg="del">
          <ac:chgData name="Venkat JAYANARASIMHAN" userId="645a288c-846c-4caf-99e8-6cd395f55227" providerId="ADAL" clId="{0C13D1D8-0B27-4C4D-BCDD-1274F7BD133A}" dt="2020-11-18T13:04:39.460" v="3221" actId="478"/>
          <ac:spMkLst>
            <pc:docMk/>
            <pc:sldMk cId="4120671462" sldId="312"/>
            <ac:spMk id="28" creationId="{BC618CE4-6DEC-4D26-B202-8BAAA269727E}"/>
          </ac:spMkLst>
        </pc:spChg>
        <pc:grpChg chg="add mod">
          <ac:chgData name="Venkat JAYANARASIMHAN" userId="645a288c-846c-4caf-99e8-6cd395f55227" providerId="ADAL" clId="{0C13D1D8-0B27-4C4D-BCDD-1274F7BD133A}" dt="2020-11-18T13:05:52.248" v="3230" actId="164"/>
          <ac:grpSpMkLst>
            <pc:docMk/>
            <pc:sldMk cId="4120671462" sldId="312"/>
            <ac:grpSpMk id="3" creationId="{853AF400-A693-4DA0-AB01-89C1E2D96974}"/>
          </ac:grpSpMkLst>
        </pc:grpChg>
        <pc:grpChg chg="add mod">
          <ac:chgData name="Venkat JAYANARASIMHAN" userId="645a288c-846c-4caf-99e8-6cd395f55227" providerId="ADAL" clId="{0C13D1D8-0B27-4C4D-BCDD-1274F7BD133A}" dt="2020-11-18T13:08:45.586" v="3296" actId="465"/>
          <ac:grpSpMkLst>
            <pc:docMk/>
            <pc:sldMk cId="4120671462" sldId="312"/>
            <ac:grpSpMk id="4" creationId="{3F2658F0-2170-4E17-866E-29C33A721F49}"/>
          </ac:grpSpMkLst>
        </pc:grpChg>
        <pc:grpChg chg="add del mod">
          <ac:chgData name="Venkat JAYANARASIMHAN" userId="645a288c-846c-4caf-99e8-6cd395f55227" providerId="ADAL" clId="{0C13D1D8-0B27-4C4D-BCDD-1274F7BD133A}" dt="2020-11-18T13:07:31.487" v="3254" actId="165"/>
          <ac:grpSpMkLst>
            <pc:docMk/>
            <pc:sldMk cId="4120671462" sldId="312"/>
            <ac:grpSpMk id="5" creationId="{2A613E70-7891-4652-9D18-7BD76E738759}"/>
          </ac:grpSpMkLst>
        </pc:grpChg>
        <pc:grpChg chg="add del mod">
          <ac:chgData name="Venkat JAYANARASIMHAN" userId="645a288c-846c-4caf-99e8-6cd395f55227" providerId="ADAL" clId="{0C13D1D8-0B27-4C4D-BCDD-1274F7BD133A}" dt="2020-11-18T13:08:09.707" v="3271" actId="165"/>
          <ac:grpSpMkLst>
            <pc:docMk/>
            <pc:sldMk cId="4120671462" sldId="312"/>
            <ac:grpSpMk id="6" creationId="{4517C0F6-B8C8-4B44-86D6-01996D27247C}"/>
          </ac:grpSpMkLst>
        </pc:grpChg>
        <pc:grpChg chg="add mod">
          <ac:chgData name="Venkat JAYANARASIMHAN" userId="645a288c-846c-4caf-99e8-6cd395f55227" providerId="ADAL" clId="{0C13D1D8-0B27-4C4D-BCDD-1274F7BD133A}" dt="2020-11-18T13:08:45.586" v="3296" actId="465"/>
          <ac:grpSpMkLst>
            <pc:docMk/>
            <pc:sldMk cId="4120671462" sldId="312"/>
            <ac:grpSpMk id="7" creationId="{59C09294-E670-473C-A0D7-1414B7841DEA}"/>
          </ac:grpSpMkLst>
        </pc:grpChg>
        <pc:grpChg chg="add mod">
          <ac:chgData name="Venkat JAYANARASIMHAN" userId="645a288c-846c-4caf-99e8-6cd395f55227" providerId="ADAL" clId="{0C13D1D8-0B27-4C4D-BCDD-1274F7BD133A}" dt="2020-11-18T13:08:39.747" v="3295" actId="1035"/>
          <ac:grpSpMkLst>
            <pc:docMk/>
            <pc:sldMk cId="4120671462" sldId="312"/>
            <ac:grpSpMk id="8" creationId="{2FFB1616-51BA-4C80-B184-517164A9931F}"/>
          </ac:grpSpMkLst>
        </pc:grpChg>
        <pc:picChg chg="del">
          <ac:chgData name="Venkat JAYANARASIMHAN" userId="645a288c-846c-4caf-99e8-6cd395f55227" providerId="ADAL" clId="{0C13D1D8-0B27-4C4D-BCDD-1274F7BD133A}" dt="2020-11-18T13:03:44.397" v="3212" actId="478"/>
          <ac:picMkLst>
            <pc:docMk/>
            <pc:sldMk cId="4120671462" sldId="312"/>
            <ac:picMk id="16" creationId="{C4663C19-45BD-46CB-AA38-6CE7C4522BC9}"/>
          </ac:picMkLst>
        </pc:picChg>
        <pc:picChg chg="add mod">
          <ac:chgData name="Venkat JAYANARASIMHAN" userId="645a288c-846c-4caf-99e8-6cd395f55227" providerId="ADAL" clId="{0C13D1D8-0B27-4C4D-BCDD-1274F7BD133A}" dt="2020-11-18T13:08:13.320" v="3272" actId="164"/>
          <ac:picMkLst>
            <pc:docMk/>
            <pc:sldMk cId="4120671462" sldId="312"/>
            <ac:picMk id="18" creationId="{6562C464-E870-497E-BF46-1103CE3DF134}"/>
          </ac:picMkLst>
        </pc:picChg>
        <pc:picChg chg="add del mod">
          <ac:chgData name="Venkat JAYANARASIMHAN" userId="645a288c-846c-4caf-99e8-6cd395f55227" providerId="ADAL" clId="{0C13D1D8-0B27-4C4D-BCDD-1274F7BD133A}" dt="2020-11-18T13:07:55.196" v="3268" actId="478"/>
          <ac:picMkLst>
            <pc:docMk/>
            <pc:sldMk cId="4120671462" sldId="312"/>
            <ac:picMk id="23" creationId="{04059CB3-8C24-4C5E-B6C9-6F91130F15DE}"/>
          </ac:picMkLst>
        </pc:picChg>
        <pc:picChg chg="add mod">
          <ac:chgData name="Venkat JAYANARASIMHAN" userId="645a288c-846c-4caf-99e8-6cd395f55227" providerId="ADAL" clId="{0C13D1D8-0B27-4C4D-BCDD-1274F7BD133A}" dt="2020-11-18T13:05:54.424" v="3231" actId="164"/>
          <ac:picMkLst>
            <pc:docMk/>
            <pc:sldMk cId="4120671462" sldId="312"/>
            <ac:picMk id="27" creationId="{AA8306BA-1620-427A-85DF-DB828D8DBCF5}"/>
          </ac:picMkLst>
        </pc:picChg>
        <pc:picChg chg="del mod">
          <ac:chgData name="Venkat JAYANARASIMHAN" userId="645a288c-846c-4caf-99e8-6cd395f55227" providerId="ADAL" clId="{0C13D1D8-0B27-4C4D-BCDD-1274F7BD133A}" dt="2020-11-18T13:04:04.474" v="3215" actId="478"/>
          <ac:picMkLst>
            <pc:docMk/>
            <pc:sldMk cId="4120671462" sldId="312"/>
            <ac:picMk id="30" creationId="{245749D8-5A06-44F2-B96E-6718BBEB6C47}"/>
          </ac:picMkLst>
        </pc:picChg>
        <pc:picChg chg="del mod">
          <ac:chgData name="Venkat JAYANARASIMHAN" userId="645a288c-846c-4caf-99e8-6cd395f55227" providerId="ADAL" clId="{0C13D1D8-0B27-4C4D-BCDD-1274F7BD133A}" dt="2020-11-18T13:04:29.049" v="3219" actId="478"/>
          <ac:picMkLst>
            <pc:docMk/>
            <pc:sldMk cId="4120671462" sldId="312"/>
            <ac:picMk id="32" creationId="{B6919A3F-A031-4557-AAC9-0C948C6E4D6A}"/>
          </ac:picMkLst>
        </pc:picChg>
        <pc:picChg chg="mod">
          <ac:chgData name="Venkat JAYANARASIMHAN" userId="645a288c-846c-4caf-99e8-6cd395f55227" providerId="ADAL" clId="{0C13D1D8-0B27-4C4D-BCDD-1274F7BD133A}" dt="2020-11-18T13:05:52.248" v="3230" actId="164"/>
          <ac:picMkLst>
            <pc:docMk/>
            <pc:sldMk cId="4120671462" sldId="312"/>
            <ac:picMk id="34" creationId="{112CEB44-CF96-4193-8126-3EF3F89B2EA2}"/>
          </ac:picMkLst>
        </pc:picChg>
        <pc:picChg chg="del mod">
          <ac:chgData name="Venkat JAYANARASIMHAN" userId="645a288c-846c-4caf-99e8-6cd395f55227" providerId="ADAL" clId="{0C13D1D8-0B27-4C4D-BCDD-1274F7BD133A}" dt="2020-11-18T13:04:39.460" v="3221" actId="478"/>
          <ac:picMkLst>
            <pc:docMk/>
            <pc:sldMk cId="4120671462" sldId="312"/>
            <ac:picMk id="36" creationId="{3F4B17BF-671E-4F42-AB1B-F84F52DCE251}"/>
          </ac:picMkLst>
        </pc:picChg>
        <pc:picChg chg="mod topLvl">
          <ac:chgData name="Venkat JAYANARASIMHAN" userId="645a288c-846c-4caf-99e8-6cd395f55227" providerId="ADAL" clId="{0C13D1D8-0B27-4C4D-BCDD-1274F7BD133A}" dt="2020-11-18T13:08:00.828" v="3270" actId="164"/>
          <ac:picMkLst>
            <pc:docMk/>
            <pc:sldMk cId="4120671462" sldId="312"/>
            <ac:picMk id="38" creationId="{44B68078-72CC-45F5-9CD3-20C37D3298D8}"/>
          </ac:picMkLst>
        </pc:picChg>
      </pc:sldChg>
      <pc:sldChg chg="addSp delSp modSp mod modTransition">
        <pc:chgData name="Venkat JAYANARASIMHAN" userId="645a288c-846c-4caf-99e8-6cd395f55227" providerId="ADAL" clId="{0C13D1D8-0B27-4C4D-BCDD-1274F7BD133A}" dt="2020-11-18T15:05:27.905" v="3957" actId="22"/>
        <pc:sldMkLst>
          <pc:docMk/>
          <pc:sldMk cId="715534863" sldId="313"/>
        </pc:sldMkLst>
        <pc:spChg chg="mod">
          <ac:chgData name="Venkat JAYANARASIMHAN" userId="645a288c-846c-4caf-99e8-6cd395f55227" providerId="ADAL" clId="{0C13D1D8-0B27-4C4D-BCDD-1274F7BD133A}" dt="2020-11-18T13:23:10.731" v="3522" actId="404"/>
          <ac:spMkLst>
            <pc:docMk/>
            <pc:sldMk cId="715534863" sldId="313"/>
            <ac:spMk id="2" creationId="{F6CA4448-4930-46E0-AD53-50021D9DCF2B}"/>
          </ac:spMkLst>
        </pc:spChg>
        <pc:spChg chg="del mod">
          <ac:chgData name="Venkat JAYANARASIMHAN" userId="645a288c-846c-4caf-99e8-6cd395f55227" providerId="ADAL" clId="{0C13D1D8-0B27-4C4D-BCDD-1274F7BD133A}" dt="2020-11-18T13:22:53.466" v="3515" actId="478"/>
          <ac:spMkLst>
            <pc:docMk/>
            <pc:sldMk cId="715534863" sldId="313"/>
            <ac:spMk id="3" creationId="{123F6824-E409-4436-9F53-FF50E9FB0CC0}"/>
          </ac:spMkLst>
        </pc:spChg>
        <pc:spChg chg="del">
          <ac:chgData name="Venkat JAYANARASIMHAN" userId="645a288c-846c-4caf-99e8-6cd395f55227" providerId="ADAL" clId="{0C13D1D8-0B27-4C4D-BCDD-1274F7BD133A}" dt="2020-11-18T12:55:16.813" v="2967" actId="478"/>
          <ac:spMkLst>
            <pc:docMk/>
            <pc:sldMk cId="715534863" sldId="313"/>
            <ac:spMk id="4" creationId="{E1A59C11-3050-4901-B63B-0164B191B9E5}"/>
          </ac:spMkLst>
        </pc:spChg>
        <pc:spChg chg="add del mod">
          <ac:chgData name="Venkat JAYANARASIMHAN" userId="645a288c-846c-4caf-99e8-6cd395f55227" providerId="ADAL" clId="{0C13D1D8-0B27-4C4D-BCDD-1274F7BD133A}" dt="2020-11-18T13:22:57.108" v="3516" actId="478"/>
          <ac:spMkLst>
            <pc:docMk/>
            <pc:sldMk cId="715534863" sldId="313"/>
            <ac:spMk id="5" creationId="{C4BDF6C6-6006-41D2-BFCC-03290E57D9AC}"/>
          </ac:spMkLst>
        </pc:spChg>
        <pc:spChg chg="add mod">
          <ac:chgData name="Venkat JAYANARASIMHAN" userId="645a288c-846c-4caf-99e8-6cd395f55227" providerId="ADAL" clId="{0C13D1D8-0B27-4C4D-BCDD-1274F7BD133A}" dt="2020-11-18T13:32:35.102" v="3552" actId="20577"/>
          <ac:spMkLst>
            <pc:docMk/>
            <pc:sldMk cId="715534863" sldId="313"/>
            <ac:spMk id="6" creationId="{2FEF5C50-E3D8-4864-A51F-5E0CA0D3C4FD}"/>
          </ac:spMkLst>
        </pc:spChg>
        <pc:picChg chg="add">
          <ac:chgData name="Venkat JAYANARASIMHAN" userId="645a288c-846c-4caf-99e8-6cd395f55227" providerId="ADAL" clId="{0C13D1D8-0B27-4C4D-BCDD-1274F7BD133A}" dt="2020-11-18T15:05:23.210" v="3956" actId="22"/>
          <ac:picMkLst>
            <pc:docMk/>
            <pc:sldMk cId="715534863" sldId="313"/>
            <ac:picMk id="7" creationId="{A591541D-9678-4C62-B167-A30B5610A7CB}"/>
          </ac:picMkLst>
        </pc:picChg>
        <pc:picChg chg="add">
          <ac:chgData name="Venkat JAYANARASIMHAN" userId="645a288c-846c-4caf-99e8-6cd395f55227" providerId="ADAL" clId="{0C13D1D8-0B27-4C4D-BCDD-1274F7BD133A}" dt="2020-11-18T15:05:27.905" v="3957" actId="22"/>
          <ac:picMkLst>
            <pc:docMk/>
            <pc:sldMk cId="715534863" sldId="313"/>
            <ac:picMk id="9" creationId="{F05D4ECA-3BFF-454C-9C6C-0EBBD123137E}"/>
          </ac:picMkLst>
        </pc:picChg>
      </pc:sldChg>
      <pc:sldChg chg="addSp delSp modSp add del mod">
        <pc:chgData name="Venkat JAYANARASIMHAN" userId="645a288c-846c-4caf-99e8-6cd395f55227" providerId="ADAL" clId="{0C13D1D8-0B27-4C4D-BCDD-1274F7BD133A}" dt="2020-11-18T12:40:45.607" v="2589" actId="47"/>
        <pc:sldMkLst>
          <pc:docMk/>
          <pc:sldMk cId="1856314060" sldId="314"/>
        </pc:sldMkLst>
        <pc:spChg chg="mod">
          <ac:chgData name="Venkat JAYANARASIMHAN" userId="645a288c-846c-4caf-99e8-6cd395f55227" providerId="ADAL" clId="{0C13D1D8-0B27-4C4D-BCDD-1274F7BD133A}" dt="2020-11-18T12:35:35.677" v="2257" actId="20577"/>
          <ac:spMkLst>
            <pc:docMk/>
            <pc:sldMk cId="1856314060" sldId="314"/>
            <ac:spMk id="3" creationId="{D88C20CF-C1EE-4092-B52D-FD4AB2AB2508}"/>
          </ac:spMkLst>
        </pc:spChg>
        <pc:spChg chg="mod">
          <ac:chgData name="Venkat JAYANARASIMHAN" userId="645a288c-846c-4caf-99e8-6cd395f55227" providerId="ADAL" clId="{0C13D1D8-0B27-4C4D-BCDD-1274F7BD133A}" dt="2020-11-18T12:37:11.578" v="2338" actId="207"/>
          <ac:spMkLst>
            <pc:docMk/>
            <pc:sldMk cId="1856314060" sldId="314"/>
            <ac:spMk id="4" creationId="{F289E278-8976-4219-B8E5-16D2E65CD0E0}"/>
          </ac:spMkLst>
        </pc:spChg>
        <pc:spChg chg="mod">
          <ac:chgData name="Venkat JAYANARASIMHAN" userId="645a288c-846c-4caf-99e8-6cd395f55227" providerId="ADAL" clId="{0C13D1D8-0B27-4C4D-BCDD-1274F7BD133A}" dt="2020-11-18T12:37:14.195" v="2339" actId="207"/>
          <ac:spMkLst>
            <pc:docMk/>
            <pc:sldMk cId="1856314060" sldId="314"/>
            <ac:spMk id="5" creationId="{9E60F69B-8088-4A76-862A-5DC3B7B099A1}"/>
          </ac:spMkLst>
        </pc:spChg>
        <pc:spChg chg="mod">
          <ac:chgData name="Venkat JAYANARASIMHAN" userId="645a288c-846c-4caf-99e8-6cd395f55227" providerId="ADAL" clId="{0C13D1D8-0B27-4C4D-BCDD-1274F7BD133A}" dt="2020-11-18T12:37:17.272" v="2340" actId="207"/>
          <ac:spMkLst>
            <pc:docMk/>
            <pc:sldMk cId="1856314060" sldId="314"/>
            <ac:spMk id="7" creationId="{F44673B4-C0B9-43A0-B642-C8D78A87A514}"/>
          </ac:spMkLst>
        </pc:spChg>
        <pc:spChg chg="add del">
          <ac:chgData name="Venkat JAYANARASIMHAN" userId="645a288c-846c-4caf-99e8-6cd395f55227" providerId="ADAL" clId="{0C13D1D8-0B27-4C4D-BCDD-1274F7BD133A}" dt="2020-11-18T12:36:47.169" v="2306" actId="478"/>
          <ac:spMkLst>
            <pc:docMk/>
            <pc:sldMk cId="1856314060" sldId="314"/>
            <ac:spMk id="44" creationId="{AB2D8CCC-2870-4227-ABD9-02D24FF59C9D}"/>
          </ac:spMkLst>
        </pc:spChg>
        <pc:spChg chg="add del">
          <ac:chgData name="Venkat JAYANARASIMHAN" userId="645a288c-846c-4caf-99e8-6cd395f55227" providerId="ADAL" clId="{0C13D1D8-0B27-4C4D-BCDD-1274F7BD133A}" dt="2020-11-18T12:36:46.783" v="2305" actId="478"/>
          <ac:spMkLst>
            <pc:docMk/>
            <pc:sldMk cId="1856314060" sldId="314"/>
            <ac:spMk id="46" creationId="{72A33B70-9718-4660-A2AE-8C514CC59259}"/>
          </ac:spMkLst>
        </pc:spChg>
        <pc:spChg chg="add del">
          <ac:chgData name="Venkat JAYANARASIMHAN" userId="645a288c-846c-4caf-99e8-6cd395f55227" providerId="ADAL" clId="{0C13D1D8-0B27-4C4D-BCDD-1274F7BD133A}" dt="2020-11-18T12:36:46.210" v="2303" actId="478"/>
          <ac:spMkLst>
            <pc:docMk/>
            <pc:sldMk cId="1856314060" sldId="314"/>
            <ac:spMk id="50" creationId="{C8B5CD73-11BC-43DA-910C-ABCDC49C4233}"/>
          </ac:spMkLst>
        </pc:spChg>
        <pc:spChg chg="add del">
          <ac:chgData name="Venkat JAYANARASIMHAN" userId="645a288c-846c-4caf-99e8-6cd395f55227" providerId="ADAL" clId="{0C13D1D8-0B27-4C4D-BCDD-1274F7BD133A}" dt="2020-11-18T12:36:46.460" v="2304" actId="478"/>
          <ac:spMkLst>
            <pc:docMk/>
            <pc:sldMk cId="1856314060" sldId="314"/>
            <ac:spMk id="52" creationId="{A4F85F2D-21EB-430E-87FA-3C2988015BD5}"/>
          </ac:spMkLst>
        </pc:spChg>
        <pc:spChg chg="add del">
          <ac:chgData name="Venkat JAYANARASIMHAN" userId="645a288c-846c-4caf-99e8-6cd395f55227" providerId="ADAL" clId="{0C13D1D8-0B27-4C4D-BCDD-1274F7BD133A}" dt="2020-11-18T12:36:45.815" v="2302" actId="478"/>
          <ac:spMkLst>
            <pc:docMk/>
            <pc:sldMk cId="1856314060" sldId="314"/>
            <ac:spMk id="54" creationId="{A9BECB44-1C03-468E-9519-E27DEFF7D5F1}"/>
          </ac:spMkLst>
        </pc:spChg>
        <pc:spChg chg="mod">
          <ac:chgData name="Venkat JAYANARASIMHAN" userId="645a288c-846c-4caf-99e8-6cd395f55227" providerId="ADAL" clId="{0C13D1D8-0B27-4C4D-BCDD-1274F7BD133A}" dt="2020-11-18T12:37:09.114" v="2337" actId="207"/>
          <ac:spMkLst>
            <pc:docMk/>
            <pc:sldMk cId="1856314060" sldId="314"/>
            <ac:spMk id="68" creationId="{C9097234-38E0-4114-A29F-508805824B65}"/>
          </ac:spMkLst>
        </pc:spChg>
        <pc:spChg chg="mod">
          <ac:chgData name="Venkat JAYANARASIMHAN" userId="645a288c-846c-4caf-99e8-6cd395f55227" providerId="ADAL" clId="{0C13D1D8-0B27-4C4D-BCDD-1274F7BD133A}" dt="2020-11-18T12:37:30.263" v="2355" actId="27636"/>
          <ac:spMkLst>
            <pc:docMk/>
            <pc:sldMk cId="1856314060" sldId="314"/>
            <ac:spMk id="76" creationId="{EB84A30F-F3B0-42F4-8DF6-3D9E61AB0E01}"/>
          </ac:spMkLst>
        </pc:spChg>
        <pc:spChg chg="mod">
          <ac:chgData name="Venkat JAYANARASIMHAN" userId="645a288c-846c-4caf-99e8-6cd395f55227" providerId="ADAL" clId="{0C13D1D8-0B27-4C4D-BCDD-1274F7BD133A}" dt="2020-11-18T12:36:07.883" v="2272" actId="27636"/>
          <ac:spMkLst>
            <pc:docMk/>
            <pc:sldMk cId="1856314060" sldId="314"/>
            <ac:spMk id="78" creationId="{0BEEF0A5-2CB1-4246-A58F-DA45646140C6}"/>
          </ac:spMkLst>
        </pc:spChg>
        <pc:spChg chg="mod">
          <ac:chgData name="Venkat JAYANARASIMHAN" userId="645a288c-846c-4caf-99e8-6cd395f55227" providerId="ADAL" clId="{0C13D1D8-0B27-4C4D-BCDD-1274F7BD133A}" dt="2020-11-18T12:37:35.140" v="2370" actId="20577"/>
          <ac:spMkLst>
            <pc:docMk/>
            <pc:sldMk cId="1856314060" sldId="314"/>
            <ac:spMk id="80" creationId="{F7438FF9-EC22-4A3F-ADDB-34D6A1CA0020}"/>
          </ac:spMkLst>
        </pc:spChg>
        <pc:spChg chg="mod">
          <ac:chgData name="Venkat JAYANARASIMHAN" userId="645a288c-846c-4caf-99e8-6cd395f55227" providerId="ADAL" clId="{0C13D1D8-0B27-4C4D-BCDD-1274F7BD133A}" dt="2020-11-18T12:36:19.257" v="2296" actId="27636"/>
          <ac:spMkLst>
            <pc:docMk/>
            <pc:sldMk cId="1856314060" sldId="314"/>
            <ac:spMk id="82" creationId="{6063F1E3-11C4-4E56-B839-26CD88F2ACF7}"/>
          </ac:spMkLst>
        </pc:spChg>
      </pc:sldChg>
      <pc:sldChg chg="addSp delSp modSp mod modTransition">
        <pc:chgData name="Venkat JAYANARASIMHAN" userId="645a288c-846c-4caf-99e8-6cd395f55227" providerId="ADAL" clId="{0C13D1D8-0B27-4C4D-BCDD-1274F7BD133A}" dt="2020-11-18T15:04:24.462" v="3916" actId="22"/>
        <pc:sldMkLst>
          <pc:docMk/>
          <pc:sldMk cId="3665993043" sldId="324"/>
        </pc:sldMkLst>
        <pc:spChg chg="mod">
          <ac:chgData name="Venkat JAYANARASIMHAN" userId="645a288c-846c-4caf-99e8-6cd395f55227" providerId="ADAL" clId="{0C13D1D8-0B27-4C4D-BCDD-1274F7BD133A}" dt="2020-11-18T13:51:33.912" v="3687" actId="1076"/>
          <ac:spMkLst>
            <pc:docMk/>
            <pc:sldMk cId="3665993043" sldId="324"/>
            <ac:spMk id="6" creationId="{38AF5374-EA50-4722-BB45-6C182E5A16AE}"/>
          </ac:spMkLst>
        </pc:spChg>
        <pc:spChg chg="mod">
          <ac:chgData name="Venkat JAYANARASIMHAN" userId="645a288c-846c-4caf-99e8-6cd395f55227" providerId="ADAL" clId="{0C13D1D8-0B27-4C4D-BCDD-1274F7BD133A}" dt="2020-11-18T13:49:59.993" v="3660" actId="1076"/>
          <ac:spMkLst>
            <pc:docMk/>
            <pc:sldMk cId="3665993043" sldId="324"/>
            <ac:spMk id="11" creationId="{E6DF5064-7AAC-4887-9BD5-FB6BC40A6768}"/>
          </ac:spMkLst>
        </pc:spChg>
        <pc:spChg chg="add del mod">
          <ac:chgData name="Venkat JAYANARASIMHAN" userId="645a288c-846c-4caf-99e8-6cd395f55227" providerId="ADAL" clId="{0C13D1D8-0B27-4C4D-BCDD-1274F7BD133A}" dt="2020-11-18T13:52:19.612" v="3693" actId="478"/>
          <ac:spMkLst>
            <pc:docMk/>
            <pc:sldMk cId="3665993043" sldId="324"/>
            <ac:spMk id="12" creationId="{F533DF34-0C68-4B5D-AB12-38D87358FACB}"/>
          </ac:spMkLst>
        </pc:spChg>
        <pc:picChg chg="add del">
          <ac:chgData name="Venkat JAYANARASIMHAN" userId="645a288c-846c-4caf-99e8-6cd395f55227" providerId="ADAL" clId="{0C13D1D8-0B27-4C4D-BCDD-1274F7BD133A}" dt="2020-11-18T15:04:24.462" v="3916" actId="22"/>
          <ac:picMkLst>
            <pc:docMk/>
            <pc:sldMk cId="3665993043" sldId="324"/>
            <ac:picMk id="3" creationId="{10CA4C31-1CCF-417E-AEFC-CA3BB1931F57}"/>
          </ac:picMkLst>
        </pc:picChg>
      </pc:sldChg>
      <pc:sldChg chg="modTransition">
        <pc:chgData name="Venkat JAYANARASIMHAN" userId="645a288c-846c-4caf-99e8-6cd395f55227" providerId="ADAL" clId="{0C13D1D8-0B27-4C4D-BCDD-1274F7BD133A}" dt="2020-11-18T13:18:02.337" v="3514"/>
        <pc:sldMkLst>
          <pc:docMk/>
          <pc:sldMk cId="1110251285" sldId="325"/>
        </pc:sldMkLst>
      </pc:sldChg>
      <pc:sldChg chg="modTransition">
        <pc:chgData name="Venkat JAYANARASIMHAN" userId="645a288c-846c-4caf-99e8-6cd395f55227" providerId="ADAL" clId="{0C13D1D8-0B27-4C4D-BCDD-1274F7BD133A}" dt="2020-11-18T13:18:02.337" v="3514"/>
        <pc:sldMkLst>
          <pc:docMk/>
          <pc:sldMk cId="4101399790" sldId="326"/>
        </pc:sldMkLst>
      </pc:sldChg>
      <pc:sldChg chg="addSp delSp modSp mod modTransition">
        <pc:chgData name="Venkat JAYANARASIMHAN" userId="645a288c-846c-4caf-99e8-6cd395f55227" providerId="ADAL" clId="{0C13D1D8-0B27-4C4D-BCDD-1274F7BD133A}" dt="2020-11-18T16:58:27.278" v="3958" actId="20577"/>
        <pc:sldMkLst>
          <pc:docMk/>
          <pc:sldMk cId="3588897795" sldId="327"/>
        </pc:sldMkLst>
        <pc:spChg chg="mod">
          <ac:chgData name="Venkat JAYANARASIMHAN" userId="645a288c-846c-4caf-99e8-6cd395f55227" providerId="ADAL" clId="{0C13D1D8-0B27-4C4D-BCDD-1274F7BD133A}" dt="2020-11-18T16:58:27.278" v="3958" actId="20577"/>
          <ac:spMkLst>
            <pc:docMk/>
            <pc:sldMk cId="3588897795" sldId="327"/>
            <ac:spMk id="8" creationId="{6F03AADD-A4FE-4CE8-944C-3F9C9777F0AB}"/>
          </ac:spMkLst>
        </pc:spChg>
        <pc:picChg chg="add del">
          <ac:chgData name="Venkat JAYANARASIMHAN" userId="645a288c-846c-4caf-99e8-6cd395f55227" providerId="ADAL" clId="{0C13D1D8-0B27-4C4D-BCDD-1274F7BD133A}" dt="2020-11-18T15:02:24.077" v="3838" actId="478"/>
          <ac:picMkLst>
            <pc:docMk/>
            <pc:sldMk cId="3588897795" sldId="327"/>
            <ac:picMk id="2" creationId="{F97A95E0-94D2-4F40-BF1B-48C536ED9D3B}"/>
          </ac:picMkLst>
        </pc:picChg>
        <pc:picChg chg="add">
          <ac:chgData name="Venkat JAYANARASIMHAN" userId="645a288c-846c-4caf-99e8-6cd395f55227" providerId="ADAL" clId="{0C13D1D8-0B27-4C4D-BCDD-1274F7BD133A}" dt="2020-11-18T15:02:51.724" v="3866" actId="22"/>
          <ac:picMkLst>
            <pc:docMk/>
            <pc:sldMk cId="3588897795" sldId="327"/>
            <ac:picMk id="3" creationId="{A17286D1-55FD-43F2-94FC-B8F4CAE7C0E0}"/>
          </ac:picMkLst>
        </pc:picChg>
        <pc:picChg chg="add del">
          <ac:chgData name="Venkat JAYANARASIMHAN" userId="645a288c-846c-4caf-99e8-6cd395f55227" providerId="ADAL" clId="{0C13D1D8-0B27-4C4D-BCDD-1274F7BD133A}" dt="2020-11-18T15:05:00.950" v="3945" actId="478"/>
          <ac:picMkLst>
            <pc:docMk/>
            <pc:sldMk cId="3588897795" sldId="327"/>
            <ac:picMk id="6" creationId="{B55CBC3C-1543-45A6-9E7B-10BC7C410B6B}"/>
          </ac:picMkLst>
        </pc:picChg>
        <pc:picChg chg="add">
          <ac:chgData name="Venkat JAYANARASIMHAN" userId="645a288c-846c-4caf-99e8-6cd395f55227" providerId="ADAL" clId="{0C13D1D8-0B27-4C4D-BCDD-1274F7BD133A}" dt="2020-11-18T15:04:57.397" v="3943" actId="22"/>
          <ac:picMkLst>
            <pc:docMk/>
            <pc:sldMk cId="3588897795" sldId="327"/>
            <ac:picMk id="7" creationId="{CFF04B6E-0523-4FDA-BE80-A8E7D93095CB}"/>
          </ac:picMkLst>
        </pc:picChg>
        <pc:picChg chg="add mod">
          <ac:chgData name="Venkat JAYANARASIMHAN" userId="645a288c-846c-4caf-99e8-6cd395f55227" providerId="ADAL" clId="{0C13D1D8-0B27-4C4D-BCDD-1274F7BD133A}" dt="2020-11-18T09:11:19.550" v="1" actId="571"/>
          <ac:picMkLst>
            <pc:docMk/>
            <pc:sldMk cId="3588897795" sldId="327"/>
            <ac:picMk id="10" creationId="{660BA725-098D-4624-BB9D-E51A0C974ECF}"/>
          </ac:picMkLst>
        </pc:picChg>
        <pc:picChg chg="add mod">
          <ac:chgData name="Venkat JAYANARASIMHAN" userId="645a288c-846c-4caf-99e8-6cd395f55227" providerId="ADAL" clId="{0C13D1D8-0B27-4C4D-BCDD-1274F7BD133A}" dt="2020-11-18T09:11:19.550" v="1" actId="571"/>
          <ac:picMkLst>
            <pc:docMk/>
            <pc:sldMk cId="3588897795" sldId="327"/>
            <ac:picMk id="11" creationId="{C70AE90A-F48C-4D5A-A3AE-AB31C79149E0}"/>
          </ac:picMkLst>
        </pc:picChg>
        <pc:picChg chg="mod">
          <ac:chgData name="Venkat JAYANARASIMHAN" userId="645a288c-846c-4caf-99e8-6cd395f55227" providerId="ADAL" clId="{0C13D1D8-0B27-4C4D-BCDD-1274F7BD133A}" dt="2020-11-18T13:54:14.165" v="3776" actId="1036"/>
          <ac:picMkLst>
            <pc:docMk/>
            <pc:sldMk cId="3588897795" sldId="327"/>
            <ac:picMk id="1026" creationId="{F8FB7705-F195-4652-8B75-21D8B3F61B3E}"/>
          </ac:picMkLst>
        </pc:picChg>
        <pc:picChg chg="mod">
          <ac:chgData name="Venkat JAYANARASIMHAN" userId="645a288c-846c-4caf-99e8-6cd395f55227" providerId="ADAL" clId="{0C13D1D8-0B27-4C4D-BCDD-1274F7BD133A}" dt="2020-11-18T13:54:14.165" v="3776" actId="1036"/>
          <ac:picMkLst>
            <pc:docMk/>
            <pc:sldMk cId="3588897795" sldId="327"/>
            <ac:picMk id="1028" creationId="{E17E08BD-B137-4DB6-BBBF-DC966DC3DA0F}"/>
          </ac:picMkLst>
        </pc:picChg>
        <pc:picChg chg="mod">
          <ac:chgData name="Venkat JAYANARASIMHAN" userId="645a288c-846c-4caf-99e8-6cd395f55227" providerId="ADAL" clId="{0C13D1D8-0B27-4C4D-BCDD-1274F7BD133A}" dt="2020-11-18T13:54:14.165" v="3776" actId="1036"/>
          <ac:picMkLst>
            <pc:docMk/>
            <pc:sldMk cId="3588897795" sldId="327"/>
            <ac:picMk id="1030" creationId="{00FC12EE-E690-4496-B685-E935A8B677E0}"/>
          </ac:picMkLst>
        </pc:picChg>
        <pc:picChg chg="mod">
          <ac:chgData name="Venkat JAYANARASIMHAN" userId="645a288c-846c-4caf-99e8-6cd395f55227" providerId="ADAL" clId="{0C13D1D8-0B27-4C4D-BCDD-1274F7BD133A}" dt="2020-11-18T13:54:14.165" v="3776" actId="1036"/>
          <ac:picMkLst>
            <pc:docMk/>
            <pc:sldMk cId="3588897795" sldId="327"/>
            <ac:picMk id="1034" creationId="{FDECE351-4497-4DA9-AC4D-A417C1480227}"/>
          </ac:picMkLst>
        </pc:picChg>
        <pc:picChg chg="mod">
          <ac:chgData name="Venkat JAYANARASIMHAN" userId="645a288c-846c-4caf-99e8-6cd395f55227" providerId="ADAL" clId="{0C13D1D8-0B27-4C4D-BCDD-1274F7BD133A}" dt="2020-11-18T13:54:14.165" v="3776" actId="1036"/>
          <ac:picMkLst>
            <pc:docMk/>
            <pc:sldMk cId="3588897795" sldId="327"/>
            <ac:picMk id="1036" creationId="{586990DA-5916-43F4-8D62-07648DC4896E}"/>
          </ac:picMkLst>
        </pc:picChg>
      </pc:sldChg>
      <pc:sldChg chg="addSp delSp modSp mod modTransition">
        <pc:chgData name="Venkat JAYANARASIMHAN" userId="645a288c-846c-4caf-99e8-6cd395f55227" providerId="ADAL" clId="{0C13D1D8-0B27-4C4D-BCDD-1274F7BD133A}" dt="2020-11-18T15:05:02.694" v="3946" actId="478"/>
        <pc:sldMkLst>
          <pc:docMk/>
          <pc:sldMk cId="3229513875" sldId="328"/>
        </pc:sldMkLst>
        <pc:spChg chg="mod">
          <ac:chgData name="Venkat JAYANARASIMHAN" userId="645a288c-846c-4caf-99e8-6cd395f55227" providerId="ADAL" clId="{0C13D1D8-0B27-4C4D-BCDD-1274F7BD133A}" dt="2020-11-18T09:14:35.430" v="169" actId="14100"/>
          <ac:spMkLst>
            <pc:docMk/>
            <pc:sldMk cId="3229513875" sldId="328"/>
            <ac:spMk id="8" creationId="{6F03AADD-A4FE-4CE8-944C-3F9C9777F0AB}"/>
          </ac:spMkLst>
        </pc:spChg>
        <pc:picChg chg="add">
          <ac:chgData name="Venkat JAYANARASIMHAN" userId="645a288c-846c-4caf-99e8-6cd395f55227" providerId="ADAL" clId="{0C13D1D8-0B27-4C4D-BCDD-1274F7BD133A}" dt="2020-11-18T15:02:53.956" v="3867" actId="22"/>
          <ac:picMkLst>
            <pc:docMk/>
            <pc:sldMk cId="3229513875" sldId="328"/>
            <ac:picMk id="2" creationId="{DF5D4315-80CD-4D64-B2FE-25CC86146BBB}"/>
          </ac:picMkLst>
        </pc:picChg>
        <pc:picChg chg="add del">
          <ac:chgData name="Venkat JAYANARASIMHAN" userId="645a288c-846c-4caf-99e8-6cd395f55227" providerId="ADAL" clId="{0C13D1D8-0B27-4C4D-BCDD-1274F7BD133A}" dt="2020-11-18T15:05:02.694" v="3946" actId="478"/>
          <ac:picMkLst>
            <pc:docMk/>
            <pc:sldMk cId="3229513875" sldId="328"/>
            <ac:picMk id="3" creationId="{0C97D98E-AB1D-4C97-9207-843B0C201CFF}"/>
          </ac:picMkLst>
        </pc:picChg>
        <pc:picChg chg="add">
          <ac:chgData name="Venkat JAYANARASIMHAN" userId="645a288c-846c-4caf-99e8-6cd395f55227" providerId="ADAL" clId="{0C13D1D8-0B27-4C4D-BCDD-1274F7BD133A}" dt="2020-11-18T15:04:58.569" v="3944" actId="22"/>
          <ac:picMkLst>
            <pc:docMk/>
            <pc:sldMk cId="3229513875" sldId="328"/>
            <ac:picMk id="10" creationId="{369742E5-DF73-4A7C-B49B-FFD02B525578}"/>
          </ac:picMkLst>
        </pc:picChg>
      </pc:sldChg>
      <pc:sldChg chg="addSp mod modTransition">
        <pc:chgData name="Venkat JAYANARASIMHAN" userId="645a288c-846c-4caf-99e8-6cd395f55227" providerId="ADAL" clId="{0C13D1D8-0B27-4C4D-BCDD-1274F7BD133A}" dt="2020-11-18T15:05:12.737" v="3952" actId="22"/>
        <pc:sldMkLst>
          <pc:docMk/>
          <pc:sldMk cId="370284617" sldId="330"/>
        </pc:sldMkLst>
        <pc:picChg chg="add">
          <ac:chgData name="Venkat JAYANARASIMHAN" userId="645a288c-846c-4caf-99e8-6cd395f55227" providerId="ADAL" clId="{0C13D1D8-0B27-4C4D-BCDD-1274F7BD133A}" dt="2020-11-18T15:03:08.717" v="3873" actId="22"/>
          <ac:picMkLst>
            <pc:docMk/>
            <pc:sldMk cId="370284617" sldId="330"/>
            <ac:picMk id="2" creationId="{7516E598-B77B-47E6-B6BB-003FDBBDA1DD}"/>
          </ac:picMkLst>
        </pc:picChg>
        <pc:picChg chg="add">
          <ac:chgData name="Venkat JAYANARASIMHAN" userId="645a288c-846c-4caf-99e8-6cd395f55227" providerId="ADAL" clId="{0C13D1D8-0B27-4C4D-BCDD-1274F7BD133A}" dt="2020-11-18T15:05:12.737" v="3952" actId="22"/>
          <ac:picMkLst>
            <pc:docMk/>
            <pc:sldMk cId="370284617" sldId="330"/>
            <ac:picMk id="3" creationId="{FF46673E-E908-4E1E-BF17-FE13157EA2D1}"/>
          </ac:picMkLst>
        </pc:picChg>
      </pc:sldChg>
      <pc:sldChg chg="addSp delSp modSp mod modTransition">
        <pc:chgData name="Venkat JAYANARASIMHAN" userId="645a288c-846c-4caf-99e8-6cd395f55227" providerId="ADAL" clId="{0C13D1D8-0B27-4C4D-BCDD-1274F7BD133A}" dt="2020-11-18T15:05:08.257" v="3949" actId="22"/>
        <pc:sldMkLst>
          <pc:docMk/>
          <pc:sldMk cId="2491955308" sldId="331"/>
        </pc:sldMkLst>
        <pc:picChg chg="add">
          <ac:chgData name="Venkat JAYANARASIMHAN" userId="645a288c-846c-4caf-99e8-6cd395f55227" providerId="ADAL" clId="{0C13D1D8-0B27-4C4D-BCDD-1274F7BD133A}" dt="2020-11-18T15:03:01.822" v="3870" actId="22"/>
          <ac:picMkLst>
            <pc:docMk/>
            <pc:sldMk cId="2491955308" sldId="331"/>
            <ac:picMk id="3" creationId="{9B3667A9-1949-4CC5-8E07-C017B27CFA08}"/>
          </ac:picMkLst>
        </pc:picChg>
        <pc:picChg chg="add">
          <ac:chgData name="Venkat JAYANARASIMHAN" userId="645a288c-846c-4caf-99e8-6cd395f55227" providerId="ADAL" clId="{0C13D1D8-0B27-4C4D-BCDD-1274F7BD133A}" dt="2020-11-18T15:05:08.257" v="3949" actId="22"/>
          <ac:picMkLst>
            <pc:docMk/>
            <pc:sldMk cId="2491955308" sldId="331"/>
            <ac:picMk id="4" creationId="{42EB6B4C-660C-43DF-99E0-280B20CD7F0A}"/>
          </ac:picMkLst>
        </pc:picChg>
        <pc:picChg chg="mod">
          <ac:chgData name="Venkat JAYANARASIMHAN" userId="645a288c-846c-4caf-99e8-6cd395f55227" providerId="ADAL" clId="{0C13D1D8-0B27-4C4D-BCDD-1274F7BD133A}" dt="2020-11-18T13:10:05.962" v="3318" actId="1036"/>
          <ac:picMkLst>
            <pc:docMk/>
            <pc:sldMk cId="2491955308" sldId="331"/>
            <ac:picMk id="5" creationId="{9362592D-C224-4336-BEF8-961F93E35A99}"/>
          </ac:picMkLst>
        </pc:picChg>
        <pc:picChg chg="mod">
          <ac:chgData name="Venkat JAYANARASIMHAN" userId="645a288c-846c-4caf-99e8-6cd395f55227" providerId="ADAL" clId="{0C13D1D8-0B27-4C4D-BCDD-1274F7BD133A}" dt="2020-11-18T13:09:55.826" v="3311" actId="1035"/>
          <ac:picMkLst>
            <pc:docMk/>
            <pc:sldMk cId="2491955308" sldId="331"/>
            <ac:picMk id="6" creationId="{AD4A12E4-2AC4-4619-BA51-33610B52801E}"/>
          </ac:picMkLst>
        </pc:picChg>
        <pc:picChg chg="add del mod">
          <ac:chgData name="Venkat JAYANARASIMHAN" userId="645a288c-846c-4caf-99e8-6cd395f55227" providerId="ADAL" clId="{0C13D1D8-0B27-4C4D-BCDD-1274F7BD133A}" dt="2020-11-18T09:30:06.530" v="311" actId="478"/>
          <ac:picMkLst>
            <pc:docMk/>
            <pc:sldMk cId="2491955308" sldId="331"/>
            <ac:picMk id="1026" creationId="{3AC6B91C-3951-4D37-8FF8-3E5C4463E339}"/>
          </ac:picMkLst>
        </pc:picChg>
      </pc:sldChg>
      <pc:sldChg chg="addSp modSp mod modTransition">
        <pc:chgData name="Venkat JAYANARASIMHAN" userId="645a288c-846c-4caf-99e8-6cd395f55227" providerId="ADAL" clId="{0C13D1D8-0B27-4C4D-BCDD-1274F7BD133A}" dt="2020-11-18T15:05:09.663" v="3950" actId="22"/>
        <pc:sldMkLst>
          <pc:docMk/>
          <pc:sldMk cId="3200847326" sldId="333"/>
        </pc:sldMkLst>
        <pc:picChg chg="add">
          <ac:chgData name="Venkat JAYANARASIMHAN" userId="645a288c-846c-4caf-99e8-6cd395f55227" providerId="ADAL" clId="{0C13D1D8-0B27-4C4D-BCDD-1274F7BD133A}" dt="2020-11-18T15:03:04.305" v="3871" actId="22"/>
          <ac:picMkLst>
            <pc:docMk/>
            <pc:sldMk cId="3200847326" sldId="333"/>
            <ac:picMk id="3" creationId="{32153BCF-2DB2-4372-8D26-6A1C4A805B45}"/>
          </ac:picMkLst>
        </pc:picChg>
        <pc:picChg chg="add">
          <ac:chgData name="Venkat JAYANARASIMHAN" userId="645a288c-846c-4caf-99e8-6cd395f55227" providerId="ADAL" clId="{0C13D1D8-0B27-4C4D-BCDD-1274F7BD133A}" dt="2020-11-18T15:05:09.663" v="3950" actId="22"/>
          <ac:picMkLst>
            <pc:docMk/>
            <pc:sldMk cId="3200847326" sldId="333"/>
            <ac:picMk id="4" creationId="{1EB94A26-EDCE-40A7-8CA5-6922D3FBFF80}"/>
          </ac:picMkLst>
        </pc:picChg>
        <pc:picChg chg="mod">
          <ac:chgData name="Venkat JAYANARASIMHAN" userId="645a288c-846c-4caf-99e8-6cd395f55227" providerId="ADAL" clId="{0C13D1D8-0B27-4C4D-BCDD-1274F7BD133A}" dt="2020-11-18T11:35:45.518" v="1065" actId="1035"/>
          <ac:picMkLst>
            <pc:docMk/>
            <pc:sldMk cId="3200847326" sldId="333"/>
            <ac:picMk id="5" creationId="{D5DF931B-21C0-4BF3-9834-65B6F929C1B3}"/>
          </ac:picMkLst>
        </pc:picChg>
      </pc:sldChg>
      <pc:sldChg chg="modTransition">
        <pc:chgData name="Venkat JAYANARASIMHAN" userId="645a288c-846c-4caf-99e8-6cd395f55227" providerId="ADAL" clId="{0C13D1D8-0B27-4C4D-BCDD-1274F7BD133A}" dt="2020-11-18T13:18:02.337" v="3514"/>
        <pc:sldMkLst>
          <pc:docMk/>
          <pc:sldMk cId="1629484969" sldId="334"/>
        </pc:sldMkLst>
      </pc:sldChg>
      <pc:sldChg chg="addSp delSp modSp add mod modTransition">
        <pc:chgData name="Venkat JAYANARASIMHAN" userId="645a288c-846c-4caf-99e8-6cd395f55227" providerId="ADAL" clId="{0C13D1D8-0B27-4C4D-BCDD-1274F7BD133A}" dt="2020-11-18T15:05:05.235" v="3947" actId="22"/>
        <pc:sldMkLst>
          <pc:docMk/>
          <pc:sldMk cId="1467016922" sldId="335"/>
        </pc:sldMkLst>
        <pc:spChg chg="mod">
          <ac:chgData name="Venkat JAYANARASIMHAN" userId="645a288c-846c-4caf-99e8-6cd395f55227" providerId="ADAL" clId="{0C13D1D8-0B27-4C4D-BCDD-1274F7BD133A}" dt="2020-11-18T11:10:23.927" v="868" actId="20577"/>
          <ac:spMkLst>
            <pc:docMk/>
            <pc:sldMk cId="1467016922" sldId="335"/>
            <ac:spMk id="2" creationId="{5917E6D6-C63D-4A7C-B1F1-1E8117B25D1A}"/>
          </ac:spMkLst>
        </pc:spChg>
        <pc:graphicFrameChg chg="del">
          <ac:chgData name="Venkat JAYANARASIMHAN" userId="645a288c-846c-4caf-99e8-6cd395f55227" providerId="ADAL" clId="{0C13D1D8-0B27-4C4D-BCDD-1274F7BD133A}" dt="2020-11-18T10:48:10.521" v="657" actId="478"/>
          <ac:graphicFrameMkLst>
            <pc:docMk/>
            <pc:sldMk cId="1467016922" sldId="335"/>
            <ac:graphicFrameMk id="5" creationId="{832267D3-C9B9-48AA-B2E0-029B360F1413}"/>
          </ac:graphicFrameMkLst>
        </pc:graphicFrameChg>
        <pc:picChg chg="add">
          <ac:chgData name="Venkat JAYANARASIMHAN" userId="645a288c-846c-4caf-99e8-6cd395f55227" providerId="ADAL" clId="{0C13D1D8-0B27-4C4D-BCDD-1274F7BD133A}" dt="2020-11-18T15:02:56.263" v="3868" actId="22"/>
          <ac:picMkLst>
            <pc:docMk/>
            <pc:sldMk cId="1467016922" sldId="335"/>
            <ac:picMk id="3" creationId="{DE2F41B7-5EBF-4D7A-9D23-8FE3FEDA5352}"/>
          </ac:picMkLst>
        </pc:picChg>
        <pc:picChg chg="add mod">
          <ac:chgData name="Venkat JAYANARASIMHAN" userId="645a288c-846c-4caf-99e8-6cd395f55227" providerId="ADAL" clId="{0C13D1D8-0B27-4C4D-BCDD-1274F7BD133A}" dt="2020-11-18T11:07:27" v="811" actId="1036"/>
          <ac:picMkLst>
            <pc:docMk/>
            <pc:sldMk cId="1467016922" sldId="335"/>
            <ac:picMk id="4" creationId="{866AF61E-0C78-438C-8998-5F5BA2308A51}"/>
          </ac:picMkLst>
        </pc:picChg>
        <pc:picChg chg="add">
          <ac:chgData name="Venkat JAYANARASIMHAN" userId="645a288c-846c-4caf-99e8-6cd395f55227" providerId="ADAL" clId="{0C13D1D8-0B27-4C4D-BCDD-1274F7BD133A}" dt="2020-11-18T15:05:05.235" v="3947" actId="22"/>
          <ac:picMkLst>
            <pc:docMk/>
            <pc:sldMk cId="1467016922" sldId="335"/>
            <ac:picMk id="6" creationId="{B98F78DF-D7D0-44C8-97DC-A87498A38A4C}"/>
          </ac:picMkLst>
        </pc:picChg>
        <pc:picChg chg="del">
          <ac:chgData name="Venkat JAYANARASIMHAN" userId="645a288c-846c-4caf-99e8-6cd395f55227" providerId="ADAL" clId="{0C13D1D8-0B27-4C4D-BCDD-1274F7BD133A}" dt="2020-11-18T10:48:07.464" v="656" actId="478"/>
          <ac:picMkLst>
            <pc:docMk/>
            <pc:sldMk cId="1467016922" sldId="335"/>
            <ac:picMk id="16" creationId="{73653878-2FB0-4DC3-9E27-2E599FC2C3F6}"/>
          </ac:picMkLst>
        </pc:picChg>
        <pc:picChg chg="add del mod">
          <ac:chgData name="Venkat JAYANARASIMHAN" userId="645a288c-846c-4caf-99e8-6cd395f55227" providerId="ADAL" clId="{0C13D1D8-0B27-4C4D-BCDD-1274F7BD133A}" dt="2020-11-18T10:48:30.896" v="704" actId="478"/>
          <ac:picMkLst>
            <pc:docMk/>
            <pc:sldMk cId="1467016922" sldId="335"/>
            <ac:picMk id="3074" creationId="{1C2E55E7-9ACC-408E-B134-C9546F877D29}"/>
          </ac:picMkLst>
        </pc:picChg>
      </pc:sldChg>
      <pc:sldChg chg="addSp delSp modSp add del mod">
        <pc:chgData name="Venkat JAYANARASIMHAN" userId="645a288c-846c-4caf-99e8-6cd395f55227" providerId="ADAL" clId="{0C13D1D8-0B27-4C4D-BCDD-1274F7BD133A}" dt="2020-11-18T10:05:23.003" v="654" actId="47"/>
        <pc:sldMkLst>
          <pc:docMk/>
          <pc:sldMk cId="2535071974" sldId="335"/>
        </pc:sldMkLst>
        <pc:spChg chg="del">
          <ac:chgData name="Venkat JAYANARASIMHAN" userId="645a288c-846c-4caf-99e8-6cd395f55227" providerId="ADAL" clId="{0C13D1D8-0B27-4C4D-BCDD-1274F7BD133A}" dt="2020-11-18T09:42:56.257" v="313" actId="478"/>
          <ac:spMkLst>
            <pc:docMk/>
            <pc:sldMk cId="2535071974" sldId="335"/>
            <ac:spMk id="2" creationId="{5917E6D6-C63D-4A7C-B1F1-1E8117B25D1A}"/>
          </ac:spMkLst>
        </pc:spChg>
        <pc:spChg chg="add del mod">
          <ac:chgData name="Venkat JAYANARASIMHAN" userId="645a288c-846c-4caf-99e8-6cd395f55227" providerId="ADAL" clId="{0C13D1D8-0B27-4C4D-BCDD-1274F7BD133A}" dt="2020-11-18T09:42:59.202" v="314" actId="478"/>
          <ac:spMkLst>
            <pc:docMk/>
            <pc:sldMk cId="2535071974" sldId="335"/>
            <ac:spMk id="4" creationId="{E7DC019D-4FC8-4F7E-BFA0-5059B7FF0851}"/>
          </ac:spMkLst>
        </pc:spChg>
        <pc:spChg chg="add del mod">
          <ac:chgData name="Venkat JAYANARASIMHAN" userId="645a288c-846c-4caf-99e8-6cd395f55227" providerId="ADAL" clId="{0C13D1D8-0B27-4C4D-BCDD-1274F7BD133A}" dt="2020-11-18T09:43:02.815" v="316" actId="478"/>
          <ac:spMkLst>
            <pc:docMk/>
            <pc:sldMk cId="2535071974" sldId="335"/>
            <ac:spMk id="6" creationId="{C6F84AF8-9FD7-49BB-BA21-804DC8D08BFF}"/>
          </ac:spMkLst>
        </pc:spChg>
        <pc:spChg chg="del">
          <ac:chgData name="Venkat JAYANARASIMHAN" userId="645a288c-846c-4caf-99e8-6cd395f55227" providerId="ADAL" clId="{0C13D1D8-0B27-4C4D-BCDD-1274F7BD133A}" dt="2020-11-18T09:43:00.697" v="315" actId="478"/>
          <ac:spMkLst>
            <pc:docMk/>
            <pc:sldMk cId="2535071974" sldId="335"/>
            <ac:spMk id="19" creationId="{89A51481-6A3D-4BD6-8A06-9521B26177F7}"/>
          </ac:spMkLst>
        </pc:spChg>
        <pc:picChg chg="del">
          <ac:chgData name="Venkat JAYANARASIMHAN" userId="645a288c-846c-4caf-99e8-6cd395f55227" providerId="ADAL" clId="{0C13D1D8-0B27-4C4D-BCDD-1274F7BD133A}" dt="2020-11-18T09:42:56.257" v="313" actId="478"/>
          <ac:picMkLst>
            <pc:docMk/>
            <pc:sldMk cId="2535071974" sldId="335"/>
            <ac:picMk id="16" creationId="{73653878-2FB0-4DC3-9E27-2E599FC2C3F6}"/>
          </ac:picMkLst>
        </pc:picChg>
        <pc:picChg chg="add mod">
          <ac:chgData name="Venkat JAYANARASIMHAN" userId="645a288c-846c-4caf-99e8-6cd395f55227" providerId="ADAL" clId="{0C13D1D8-0B27-4C4D-BCDD-1274F7BD133A}" dt="2020-11-18T09:43:13.086" v="390" actId="1038"/>
          <ac:picMkLst>
            <pc:docMk/>
            <pc:sldMk cId="2535071974" sldId="335"/>
            <ac:picMk id="2050" creationId="{672FDF9A-EFD8-4443-9766-D1E9B2AC480A}"/>
          </ac:picMkLst>
        </pc:picChg>
      </pc:sldChg>
      <pc:sldChg chg="addSp delSp modSp add mod modTransition">
        <pc:chgData name="Venkat JAYANARASIMHAN" userId="645a288c-846c-4caf-99e8-6cd395f55227" providerId="ADAL" clId="{0C13D1D8-0B27-4C4D-BCDD-1274F7BD133A}" dt="2020-11-18T15:05:11.375" v="3951" actId="22"/>
        <pc:sldMkLst>
          <pc:docMk/>
          <pc:sldMk cId="2443978220" sldId="336"/>
        </pc:sldMkLst>
        <pc:spChg chg="mod">
          <ac:chgData name="Venkat JAYANARASIMHAN" userId="645a288c-846c-4caf-99e8-6cd395f55227" providerId="ADAL" clId="{0C13D1D8-0B27-4C4D-BCDD-1274F7BD133A}" dt="2020-11-18T11:37:15.106" v="1096" actId="20577"/>
          <ac:spMkLst>
            <pc:docMk/>
            <pc:sldMk cId="2443978220" sldId="336"/>
            <ac:spMk id="2" creationId="{5917E6D6-C63D-4A7C-B1F1-1E8117B25D1A}"/>
          </ac:spMkLst>
        </pc:spChg>
        <pc:picChg chg="add">
          <ac:chgData name="Venkat JAYANARASIMHAN" userId="645a288c-846c-4caf-99e8-6cd395f55227" providerId="ADAL" clId="{0C13D1D8-0B27-4C4D-BCDD-1274F7BD133A}" dt="2020-11-18T15:03:06.097" v="3872" actId="22"/>
          <ac:picMkLst>
            <pc:docMk/>
            <pc:sldMk cId="2443978220" sldId="336"/>
            <ac:picMk id="3" creationId="{C4FA53DF-805C-41B4-965A-B44CAE4167CE}"/>
          </ac:picMkLst>
        </pc:picChg>
        <pc:picChg chg="add del mod">
          <ac:chgData name="Venkat JAYANARASIMHAN" userId="645a288c-846c-4caf-99e8-6cd395f55227" providerId="ADAL" clId="{0C13D1D8-0B27-4C4D-BCDD-1274F7BD133A}" dt="2020-11-18T11:29:43.204" v="1026" actId="478"/>
          <ac:picMkLst>
            <pc:docMk/>
            <pc:sldMk cId="2443978220" sldId="336"/>
            <ac:picMk id="4" creationId="{0DABF340-9629-4EDE-A8DA-8B135E59E7A1}"/>
          </ac:picMkLst>
        </pc:picChg>
        <pc:picChg chg="add">
          <ac:chgData name="Venkat JAYANARASIMHAN" userId="645a288c-846c-4caf-99e8-6cd395f55227" providerId="ADAL" clId="{0C13D1D8-0B27-4C4D-BCDD-1274F7BD133A}" dt="2020-11-18T15:05:11.375" v="3951" actId="22"/>
          <ac:picMkLst>
            <pc:docMk/>
            <pc:sldMk cId="2443978220" sldId="336"/>
            <ac:picMk id="4" creationId="{CCAE5C79-AA6D-40D3-B285-D580ED7271E7}"/>
          </ac:picMkLst>
        </pc:picChg>
        <pc:picChg chg="del">
          <ac:chgData name="Venkat JAYANARASIMHAN" userId="645a288c-846c-4caf-99e8-6cd395f55227" providerId="ADAL" clId="{0C13D1D8-0B27-4C4D-BCDD-1274F7BD133A}" dt="2020-11-18T11:22:46.264" v="955" actId="478"/>
          <ac:picMkLst>
            <pc:docMk/>
            <pc:sldMk cId="2443978220" sldId="336"/>
            <ac:picMk id="5" creationId="{D5DF931B-21C0-4BF3-9834-65B6F929C1B3}"/>
          </ac:picMkLst>
        </pc:picChg>
        <pc:picChg chg="add mod">
          <ac:chgData name="Venkat JAYANARASIMHAN" userId="645a288c-846c-4caf-99e8-6cd395f55227" providerId="ADAL" clId="{0C13D1D8-0B27-4C4D-BCDD-1274F7BD133A}" dt="2020-11-18T11:35:54.046" v="1072" actId="1035"/>
          <ac:picMkLst>
            <pc:docMk/>
            <pc:sldMk cId="2443978220" sldId="336"/>
            <ac:picMk id="7" creationId="{34E02FB1-B656-4300-BB76-1EA31027B4F2}"/>
          </ac:picMkLst>
        </pc:picChg>
        <pc:picChg chg="add del">
          <ac:chgData name="Venkat JAYANARASIMHAN" userId="645a288c-846c-4caf-99e8-6cd395f55227" providerId="ADAL" clId="{0C13D1D8-0B27-4C4D-BCDD-1274F7BD133A}" dt="2020-11-18T11:34:46.259" v="1033" actId="478"/>
          <ac:picMkLst>
            <pc:docMk/>
            <pc:sldMk cId="2443978220" sldId="336"/>
            <ac:picMk id="8" creationId="{B86F62BD-28E9-4CF6-B2B3-5E7D88C3106D}"/>
          </ac:picMkLst>
        </pc:picChg>
        <pc:picChg chg="add del">
          <ac:chgData name="Venkat JAYANARASIMHAN" userId="645a288c-846c-4caf-99e8-6cd395f55227" providerId="ADAL" clId="{0C13D1D8-0B27-4C4D-BCDD-1274F7BD133A}" dt="2020-11-18T11:35:12.028" v="1057" actId="478"/>
          <ac:picMkLst>
            <pc:docMk/>
            <pc:sldMk cId="2443978220" sldId="336"/>
            <ac:picMk id="10" creationId="{8E797281-2B8E-4A96-B717-A492FC8602DE}"/>
          </ac:picMkLst>
        </pc:picChg>
      </pc:sldChg>
      <pc:sldChg chg="addSp delSp modSp add mod ord modTransition">
        <pc:chgData name="Venkat JAYANARASIMHAN" userId="645a288c-846c-4caf-99e8-6cd395f55227" providerId="ADAL" clId="{0C13D1D8-0B27-4C4D-BCDD-1274F7BD133A}" dt="2020-11-18T15:05:15.338" v="3953" actId="22"/>
        <pc:sldMkLst>
          <pc:docMk/>
          <pc:sldMk cId="3417516713" sldId="337"/>
        </pc:sldMkLst>
        <pc:spChg chg="add mod">
          <ac:chgData name="Venkat JAYANARASIMHAN" userId="645a288c-846c-4caf-99e8-6cd395f55227" providerId="ADAL" clId="{0C13D1D8-0B27-4C4D-BCDD-1274F7BD133A}" dt="2020-11-18T13:48:37.149" v="3614" actId="20577"/>
          <ac:spMkLst>
            <pc:docMk/>
            <pc:sldMk cId="3417516713" sldId="337"/>
            <ac:spMk id="3" creationId="{469404E4-711B-4EFA-91B3-71EE41B4AF9A}"/>
          </ac:spMkLst>
        </pc:spChg>
        <pc:spChg chg="add del mod">
          <ac:chgData name="Venkat JAYANARASIMHAN" userId="645a288c-846c-4caf-99e8-6cd395f55227" providerId="ADAL" clId="{0C13D1D8-0B27-4C4D-BCDD-1274F7BD133A}" dt="2020-11-18T11:45:18.020" v="1199" actId="478"/>
          <ac:spMkLst>
            <pc:docMk/>
            <pc:sldMk cId="3417516713" sldId="337"/>
            <ac:spMk id="3" creationId="{B54E59CE-3387-47E9-9FE7-C616DD411AB1}"/>
          </ac:spMkLst>
        </pc:spChg>
        <pc:spChg chg="del">
          <ac:chgData name="Venkat JAYANARASIMHAN" userId="645a288c-846c-4caf-99e8-6cd395f55227" providerId="ADAL" clId="{0C13D1D8-0B27-4C4D-BCDD-1274F7BD133A}" dt="2020-11-18T11:45:13.672" v="1198" actId="478"/>
          <ac:spMkLst>
            <pc:docMk/>
            <pc:sldMk cId="3417516713" sldId="337"/>
            <ac:spMk id="5" creationId="{BA86A9EC-640F-47FB-AA92-2851B3012347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6" creationId="{0BB26438-3DC2-47F6-967D-42EF453ED050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7" creationId="{97C784E9-88B0-4FF1-8A2D-15B0F8360D35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9" creationId="{C44FEDFB-88E5-4290-BA4A-6CA9AF0A5DB9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10" creationId="{613DBF30-9D29-45BF-9F43-56AFDC64F1CD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11" creationId="{4DD3265B-10D3-46E8-A0B0-1D7CAF5BD8B6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12" creationId="{82D137E7-4F9C-47F7-9583-AA7FD9D39E88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16" creationId="{3CCAA611-6946-4CD0-8D42-700BBD602ACC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17" creationId="{9BD1FBE0-299B-42D8-AE23-F5505870759D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21" creationId="{691D7A0D-B9A2-4237-A7FC-F930CD5E6B47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22" creationId="{E1FCF17B-A8B6-4568-9E6E-E9CA16398029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23" creationId="{6A009914-F5FB-4B5D-AC2E-9B67C987A85B}"/>
          </ac:spMkLst>
        </pc:spChg>
        <pc:spChg chg="mod">
          <ac:chgData name="Venkat JAYANARASIMHAN" userId="645a288c-846c-4caf-99e8-6cd395f55227" providerId="ADAL" clId="{0C13D1D8-0B27-4C4D-BCDD-1274F7BD133A}" dt="2020-11-18T11:45:18.479" v="1200"/>
          <ac:spMkLst>
            <pc:docMk/>
            <pc:sldMk cId="3417516713" sldId="337"/>
            <ac:spMk id="24" creationId="{1DD1C92A-7E9C-46A9-8734-CFBE3D137404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26" creationId="{4453C1BC-16E7-43DA-B512-3A01B08BDDCE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27" creationId="{47754CEA-AF29-4BFF-B88F-041F14D079DA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29" creationId="{82270404-36D6-45CC-8888-24E586C6E5CA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0" creationId="{BFA5CAB5-AF8B-4E28-A8C1-1EC076BD45DB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2" creationId="{085B27AF-7702-4252-B75C-819A79691C96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3" creationId="{7F35CFAC-7DEB-47B4-9FFE-402C3430C63A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5" creationId="{954EC761-4928-4FF2-85DF-D19A3D2234A0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6" creationId="{AF198B94-CAA8-44AB-A909-54FAFCCD17E4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8" creationId="{3080299C-67C8-47FB-8968-B43CA5C8B395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39" creationId="{125F52CD-F841-4D05-87F5-F7C877CFDBAE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1" creationId="{F76977C4-CBC9-4779-91DE-D2FF3DAEEB8D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2" creationId="{AEBB6117-689F-4094-8599-27ECE0AC9B48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3" creationId="{C184E9A9-CA7A-4611-83AE-F2DCA94C439F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4" creationId="{684E01E3-B586-47DD-9561-B4B24CD804C1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5" creationId="{C76DC27D-A7A4-4DA6-90B1-DCCC79A91012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6" creationId="{EFEA592D-EA44-41E2-A037-30DDF3895838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7" creationId="{C32B30F1-8116-4A25-AD80-C40C36E31BA8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8" creationId="{7C6528DB-32FA-4D88-9CD1-815B8E0046CE}"/>
          </ac:spMkLst>
        </pc:spChg>
        <pc:spChg chg="add del mod">
          <ac:chgData name="Venkat JAYANARASIMHAN" userId="645a288c-846c-4caf-99e8-6cd395f55227" providerId="ADAL" clId="{0C13D1D8-0B27-4C4D-BCDD-1274F7BD133A}" dt="2020-11-18T11:45:23.548" v="1201"/>
          <ac:spMkLst>
            <pc:docMk/>
            <pc:sldMk cId="3417516713" sldId="337"/>
            <ac:spMk id="49" creationId="{A5E2A2E4-2F65-45F0-952D-73F92C72DF9D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0" creationId="{CFB1147B-BF3D-4625-805D-97CDA209AB2A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1" creationId="{92616CD9-596F-41AA-A91C-760D89014AD6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2" creationId="{136BFFFF-BAD9-4223-B03A-6B8D946558FD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3" creationId="{7BF5ECBE-01F3-4B60-B093-25CEA06D5AF7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4" creationId="{42148A6C-F132-403C-BD6D-127D0B0356EC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55" creationId="{106E6EA5-4E3A-45FE-81D2-1433291102EC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59" creationId="{5180D329-D7A8-42B8-8352-CF2218EE89AC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60" creationId="{A25420FF-612B-4321-AD4C-478E9A6F8B61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64" creationId="{4238D1DD-FF0C-4977-A136-6D3618495384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65" creationId="{3C4249A5-CC92-44EA-B2D2-970EF8A6464D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66" creationId="{8169D41C-6083-471C-B4DF-1D3D43D072F1}"/>
          </ac:spMkLst>
        </pc:spChg>
        <pc:spChg chg="mod">
          <ac:chgData name="Venkat JAYANARASIMHAN" userId="645a288c-846c-4caf-99e8-6cd395f55227" providerId="ADAL" clId="{0C13D1D8-0B27-4C4D-BCDD-1274F7BD133A}" dt="2020-11-18T11:45:23.572" v="1202"/>
          <ac:spMkLst>
            <pc:docMk/>
            <pc:sldMk cId="3417516713" sldId="337"/>
            <ac:spMk id="67" creationId="{81CD375F-81CA-4D48-830C-1D7F4A438CB9}"/>
          </ac:spMkLst>
        </pc:spChg>
        <pc:spChg chg="add mod">
          <ac:chgData name="Venkat JAYANARASIMHAN" userId="645a288c-846c-4caf-99e8-6cd395f55227" providerId="ADAL" clId="{0C13D1D8-0B27-4C4D-BCDD-1274F7BD133A}" dt="2020-11-18T12:18:23.273" v="1974" actId="20577"/>
          <ac:spMkLst>
            <pc:docMk/>
            <pc:sldMk cId="3417516713" sldId="337"/>
            <ac:spMk id="69" creationId="{FA2DBFCA-B3B5-4A2A-ABCE-3232C54F3023}"/>
          </ac:spMkLst>
        </pc:spChg>
        <pc:spChg chg="add mod">
          <ac:chgData name="Venkat JAYANARASIMHAN" userId="645a288c-846c-4caf-99e8-6cd395f55227" providerId="ADAL" clId="{0C13D1D8-0B27-4C4D-BCDD-1274F7BD133A}" dt="2020-11-18T12:21:24.268" v="2030" actId="113"/>
          <ac:spMkLst>
            <pc:docMk/>
            <pc:sldMk cId="3417516713" sldId="337"/>
            <ac:spMk id="70" creationId="{B5CB6D32-8A0D-4F50-B12F-73EA11F5ABCD}"/>
          </ac:spMkLst>
        </pc:spChg>
        <pc:spChg chg="add mod">
          <ac:chgData name="Venkat JAYANARASIMHAN" userId="645a288c-846c-4caf-99e8-6cd395f55227" providerId="ADAL" clId="{0C13D1D8-0B27-4C4D-BCDD-1274F7BD133A}" dt="2020-11-18T11:57:24.128" v="1829" actId="20577"/>
          <ac:spMkLst>
            <pc:docMk/>
            <pc:sldMk cId="3417516713" sldId="337"/>
            <ac:spMk id="72" creationId="{D60F9D84-BC27-454A-9D5C-97450A736570}"/>
          </ac:spMkLst>
        </pc:spChg>
        <pc:spChg chg="add mod">
          <ac:chgData name="Venkat JAYANARASIMHAN" userId="645a288c-846c-4caf-99e8-6cd395f55227" providerId="ADAL" clId="{0C13D1D8-0B27-4C4D-BCDD-1274F7BD133A}" dt="2020-11-18T11:51:29.648" v="1633" actId="20577"/>
          <ac:spMkLst>
            <pc:docMk/>
            <pc:sldMk cId="3417516713" sldId="337"/>
            <ac:spMk id="73" creationId="{5A61C957-F7CB-418A-9181-986225346F83}"/>
          </ac:spMkLst>
        </pc:spChg>
        <pc:spChg chg="add mod">
          <ac:chgData name="Venkat JAYANARASIMHAN" userId="645a288c-846c-4caf-99e8-6cd395f55227" providerId="ADAL" clId="{0C13D1D8-0B27-4C4D-BCDD-1274F7BD133A}" dt="2020-11-18T11:57:41.118" v="1840" actId="20577"/>
          <ac:spMkLst>
            <pc:docMk/>
            <pc:sldMk cId="3417516713" sldId="337"/>
            <ac:spMk id="75" creationId="{16987331-69C4-4B16-ABA8-C3C94C59C863}"/>
          </ac:spMkLst>
        </pc:spChg>
        <pc:spChg chg="add mod">
          <ac:chgData name="Venkat JAYANARASIMHAN" userId="645a288c-846c-4caf-99e8-6cd395f55227" providerId="ADAL" clId="{0C13D1D8-0B27-4C4D-BCDD-1274F7BD133A}" dt="2020-11-18T11:47:35.321" v="1365" actId="20577"/>
          <ac:spMkLst>
            <pc:docMk/>
            <pc:sldMk cId="3417516713" sldId="337"/>
            <ac:spMk id="76" creationId="{13A9DBE2-5B3D-4532-99B1-55CF90435F7D}"/>
          </ac:spMkLst>
        </pc:spChg>
        <pc:spChg chg="add mod">
          <ac:chgData name="Venkat JAYANARASIMHAN" userId="645a288c-846c-4caf-99e8-6cd395f55227" providerId="ADAL" clId="{0C13D1D8-0B27-4C4D-BCDD-1274F7BD133A}" dt="2020-11-18T11:59:25.657" v="1895" actId="20577"/>
          <ac:spMkLst>
            <pc:docMk/>
            <pc:sldMk cId="3417516713" sldId="337"/>
            <ac:spMk id="78" creationId="{C5633FD6-8546-49F8-993C-42756CB5670F}"/>
          </ac:spMkLst>
        </pc:spChg>
        <pc:spChg chg="add mod">
          <ac:chgData name="Venkat JAYANARASIMHAN" userId="645a288c-846c-4caf-99e8-6cd395f55227" providerId="ADAL" clId="{0C13D1D8-0B27-4C4D-BCDD-1274F7BD133A}" dt="2020-11-18T11:49:40.976" v="1448" actId="20577"/>
          <ac:spMkLst>
            <pc:docMk/>
            <pc:sldMk cId="3417516713" sldId="337"/>
            <ac:spMk id="79" creationId="{10058117-FBC6-48FF-8F0B-EECDED38A7A1}"/>
          </ac:spMkLst>
        </pc:spChg>
        <pc:spChg chg="add mod">
          <ac:chgData name="Venkat JAYANARASIMHAN" userId="645a288c-846c-4caf-99e8-6cd395f55227" providerId="ADAL" clId="{0C13D1D8-0B27-4C4D-BCDD-1274F7BD133A}" dt="2020-11-18T12:00:01.199" v="1940" actId="20577"/>
          <ac:spMkLst>
            <pc:docMk/>
            <pc:sldMk cId="3417516713" sldId="337"/>
            <ac:spMk id="81" creationId="{34D85B3E-9203-45BB-8D41-16C049E7BFB5}"/>
          </ac:spMkLst>
        </pc:spChg>
        <pc:spChg chg="add mod">
          <ac:chgData name="Venkat JAYANARASIMHAN" userId="645a288c-846c-4caf-99e8-6cd395f55227" providerId="ADAL" clId="{0C13D1D8-0B27-4C4D-BCDD-1274F7BD133A}" dt="2020-11-18T11:50:44.018" v="1624" actId="14100"/>
          <ac:spMkLst>
            <pc:docMk/>
            <pc:sldMk cId="3417516713" sldId="337"/>
            <ac:spMk id="82" creationId="{867A019B-C688-4379-9265-43555C460F64}"/>
          </ac:spMkLst>
        </pc:spChg>
        <pc:spChg chg="add mod">
          <ac:chgData name="Venkat JAYANARASIMHAN" userId="645a288c-846c-4caf-99e8-6cd395f55227" providerId="ADAL" clId="{0C13D1D8-0B27-4C4D-BCDD-1274F7BD133A}" dt="2020-11-18T12:21:43.326" v="2031" actId="14100"/>
          <ac:spMkLst>
            <pc:docMk/>
            <pc:sldMk cId="3417516713" sldId="337"/>
            <ac:spMk id="84" creationId="{A033A1EF-C8E5-489D-8416-39055649500C}"/>
          </ac:spMkLst>
        </pc:spChg>
        <pc:spChg chg="add mod">
          <ac:chgData name="Venkat JAYANARASIMHAN" userId="645a288c-846c-4caf-99e8-6cd395f55227" providerId="ADAL" clId="{0C13D1D8-0B27-4C4D-BCDD-1274F7BD133A}" dt="2020-11-18T12:00:32.097" v="1969" actId="20577"/>
          <ac:spMkLst>
            <pc:docMk/>
            <pc:sldMk cId="3417516713" sldId="337"/>
            <ac:spMk id="85" creationId="{700B9680-77EE-4C2C-8011-B0B21E32B36C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86" creationId="{8A479400-6A0C-4236-AD5F-5196A3D2D5EB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87" creationId="{8E859EBD-05CB-430A-9D0A-D720CEB58D23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88" creationId="{4F09927C-D1E8-4EAB-BB64-7189F9E058B0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89" creationId="{68407E24-CF2E-4F70-AA5E-34D332837A38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90" creationId="{E777570F-2BFD-40F4-B3EC-C68C25C1FE2C}"/>
          </ac:spMkLst>
        </pc:spChg>
        <pc:spChg chg="add mod">
          <ac:chgData name="Venkat JAYANARASIMHAN" userId="645a288c-846c-4caf-99e8-6cd395f55227" providerId="ADAL" clId="{0C13D1D8-0B27-4C4D-BCDD-1274F7BD133A}" dt="2020-11-18T11:45:40.574" v="1203" actId="164"/>
          <ac:spMkLst>
            <pc:docMk/>
            <pc:sldMk cId="3417516713" sldId="337"/>
            <ac:spMk id="91" creationId="{AFC67423-B665-4542-8E5D-E1A24FE9E76E}"/>
          </ac:spMkLst>
        </pc:spChg>
        <pc:spChg chg="add mod">
          <ac:chgData name="Venkat JAYANARASIMHAN" userId="645a288c-846c-4caf-99e8-6cd395f55227" providerId="ADAL" clId="{0C13D1D8-0B27-4C4D-BCDD-1274F7BD133A}" dt="2020-11-18T12:30:44.552" v="2248"/>
          <ac:spMkLst>
            <pc:docMk/>
            <pc:sldMk cId="3417516713" sldId="337"/>
            <ac:spMk id="92" creationId="{ED0906BE-C7AD-4994-B747-14D4A51B3F75}"/>
          </ac:spMkLst>
        </pc:spChg>
        <pc:grpChg chg="add del mod">
          <ac:chgData name="Venkat JAYANARASIMHAN" userId="645a288c-846c-4caf-99e8-6cd395f55227" providerId="ADAL" clId="{0C13D1D8-0B27-4C4D-BCDD-1274F7BD133A}" dt="2020-11-18T13:47:14.105" v="3554" actId="478"/>
          <ac:grpSpMkLst>
            <pc:docMk/>
            <pc:sldMk cId="3417516713" sldId="337"/>
            <ac:grpSpMk id="4" creationId="{C61DFD9E-E4E2-4872-9DFB-A5F6FF3E164A}"/>
          </ac:grpSpMkLst>
        </pc:grpChg>
        <pc:grpChg chg="add del mod">
          <ac:chgData name="Venkat JAYANARASIMHAN" userId="645a288c-846c-4caf-99e8-6cd395f55227" providerId="ADAL" clId="{0C13D1D8-0B27-4C4D-BCDD-1274F7BD133A}" dt="2020-11-18T11:45:23.548" v="1201"/>
          <ac:grpSpMkLst>
            <pc:docMk/>
            <pc:sldMk cId="3417516713" sldId="337"/>
            <ac:grpSpMk id="13" creationId="{04062DF0-A2F6-4F86-AF0C-5903B1C2711F}"/>
          </ac:grpSpMkLst>
        </pc:grpChg>
        <pc:grpChg chg="mod">
          <ac:chgData name="Venkat JAYANARASIMHAN" userId="645a288c-846c-4caf-99e8-6cd395f55227" providerId="ADAL" clId="{0C13D1D8-0B27-4C4D-BCDD-1274F7BD133A}" dt="2020-11-18T11:45:18.479" v="1200"/>
          <ac:grpSpMkLst>
            <pc:docMk/>
            <pc:sldMk cId="3417516713" sldId="337"/>
            <ac:grpSpMk id="14" creationId="{CAC3264A-89B6-4A91-945E-57DDC1BF696D}"/>
          </ac:grpSpMkLst>
        </pc:grpChg>
        <pc:grpChg chg="mod">
          <ac:chgData name="Venkat JAYANARASIMHAN" userId="645a288c-846c-4caf-99e8-6cd395f55227" providerId="ADAL" clId="{0C13D1D8-0B27-4C4D-BCDD-1274F7BD133A}" dt="2020-11-18T11:45:18.479" v="1200"/>
          <ac:grpSpMkLst>
            <pc:docMk/>
            <pc:sldMk cId="3417516713" sldId="337"/>
            <ac:grpSpMk id="15" creationId="{2CC08B9E-5250-4621-B56E-4DE0ED02EE87}"/>
          </ac:grpSpMkLst>
        </pc:grpChg>
        <pc:grpChg chg="add mod">
          <ac:chgData name="Venkat JAYANARASIMHAN" userId="645a288c-846c-4caf-99e8-6cd395f55227" providerId="ADAL" clId="{0C13D1D8-0B27-4C4D-BCDD-1274F7BD133A}" dt="2020-11-18T11:45:40.574" v="1203" actId="164"/>
          <ac:grpSpMkLst>
            <pc:docMk/>
            <pc:sldMk cId="3417516713" sldId="337"/>
            <ac:grpSpMk id="56" creationId="{B256F70F-946E-4E9A-B0F5-828D3A181C3A}"/>
          </ac:grpSpMkLst>
        </pc:grpChg>
        <pc:grpChg chg="mod">
          <ac:chgData name="Venkat JAYANARASIMHAN" userId="645a288c-846c-4caf-99e8-6cd395f55227" providerId="ADAL" clId="{0C13D1D8-0B27-4C4D-BCDD-1274F7BD133A}" dt="2020-11-18T11:45:23.572" v="1202"/>
          <ac:grpSpMkLst>
            <pc:docMk/>
            <pc:sldMk cId="3417516713" sldId="337"/>
            <ac:grpSpMk id="57" creationId="{503B5C19-D077-41DD-B03F-4AA5EA1B8584}"/>
          </ac:grpSpMkLst>
        </pc:grpChg>
        <pc:grpChg chg="mod">
          <ac:chgData name="Venkat JAYANARASIMHAN" userId="645a288c-846c-4caf-99e8-6cd395f55227" providerId="ADAL" clId="{0C13D1D8-0B27-4C4D-BCDD-1274F7BD133A}" dt="2020-11-18T11:45:23.572" v="1202"/>
          <ac:grpSpMkLst>
            <pc:docMk/>
            <pc:sldMk cId="3417516713" sldId="337"/>
            <ac:grpSpMk id="58" creationId="{EEC1EE09-84FA-4D9E-82AC-3CA3679E1E4B}"/>
          </ac:grpSpMkLst>
        </pc:grpChg>
        <pc:graphicFrameChg chg="del">
          <ac:chgData name="Venkat JAYANARASIMHAN" userId="645a288c-846c-4caf-99e8-6cd395f55227" providerId="ADAL" clId="{0C13D1D8-0B27-4C4D-BCDD-1274F7BD133A}" dt="2020-11-18T11:45:13.672" v="1198" actId="478"/>
          <ac:graphicFrameMkLst>
            <pc:docMk/>
            <pc:sldMk cId="3417516713" sldId="337"/>
            <ac:graphicFrameMk id="8" creationId="{9A8E8C2A-A8BD-45E2-9295-7C18164F12B0}"/>
          </ac:graphicFrameMkLst>
        </pc:graphicFrameChg>
        <pc:picChg chg="add mod">
          <ac:chgData name="Venkat JAYANARASIMHAN" userId="645a288c-846c-4caf-99e8-6cd395f55227" providerId="ADAL" clId="{0C13D1D8-0B27-4C4D-BCDD-1274F7BD133A}" dt="2020-11-18T13:48:26.937" v="3607" actId="1036"/>
          <ac:picMkLst>
            <pc:docMk/>
            <pc:sldMk cId="3417516713" sldId="337"/>
            <ac:picMk id="2" creationId="{BE47D1D6-6EA1-474D-A187-9A9942C40887}"/>
          </ac:picMkLst>
        </pc:picChg>
        <pc:picChg chg="add">
          <ac:chgData name="Venkat JAYANARASIMHAN" userId="645a288c-846c-4caf-99e8-6cd395f55227" providerId="ADAL" clId="{0C13D1D8-0B27-4C4D-BCDD-1274F7BD133A}" dt="2020-11-18T15:05:15.338" v="3953" actId="22"/>
          <ac:picMkLst>
            <pc:docMk/>
            <pc:sldMk cId="3417516713" sldId="337"/>
            <ac:picMk id="5" creationId="{8E252E44-C92D-411D-9281-1E14EF94EC20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25" creationId="{7D4866E9-71F9-4AC3-99F8-0B46C487DD24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28" creationId="{720E79E1-0C54-4CEB-9D7A-B47D98322D4B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31" creationId="{7520F165-C788-4BE1-8F9D-292A2EB710BC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34" creationId="{5530F83D-D827-45C4-967A-B974AFDED8FF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37" creationId="{17A3B7B0-1306-4EDB-A4D7-E17733D2B330}"/>
          </ac:picMkLst>
        </pc:picChg>
        <pc:picChg chg="add del mod">
          <ac:chgData name="Venkat JAYANARASIMHAN" userId="645a288c-846c-4caf-99e8-6cd395f55227" providerId="ADAL" clId="{0C13D1D8-0B27-4C4D-BCDD-1274F7BD133A}" dt="2020-11-18T11:45:23.548" v="1201"/>
          <ac:picMkLst>
            <pc:docMk/>
            <pc:sldMk cId="3417516713" sldId="337"/>
            <ac:picMk id="40" creationId="{D1BD50E0-B9A0-4FA8-B5F0-915776C12106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68" creationId="{277EC14A-0E95-4598-8C50-68559133B2A2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71" creationId="{AFDEEA81-A915-4377-AFF5-B080C5CCA31E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74" creationId="{775B49D2-88FB-4980-AD83-B9D56C9D6362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77" creationId="{841A6D92-3360-47C9-8B98-2A41F18933C7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80" creationId="{430DC5A9-028D-415B-BFFE-626698DA14A1}"/>
          </ac:picMkLst>
        </pc:picChg>
        <pc:picChg chg="add mod">
          <ac:chgData name="Venkat JAYANARASIMHAN" userId="645a288c-846c-4caf-99e8-6cd395f55227" providerId="ADAL" clId="{0C13D1D8-0B27-4C4D-BCDD-1274F7BD133A}" dt="2020-11-18T11:45:40.574" v="1203" actId="164"/>
          <ac:picMkLst>
            <pc:docMk/>
            <pc:sldMk cId="3417516713" sldId="337"/>
            <ac:picMk id="83" creationId="{5D05A3B1-7B66-4C8E-AD73-FAF79F6FB748}"/>
          </ac:picMkLst>
        </pc:picChg>
        <pc:cxnChg chg="mod">
          <ac:chgData name="Venkat JAYANARASIMHAN" userId="645a288c-846c-4caf-99e8-6cd395f55227" providerId="ADAL" clId="{0C13D1D8-0B27-4C4D-BCDD-1274F7BD133A}" dt="2020-11-18T11:45:18.479" v="1200"/>
          <ac:cxnSpMkLst>
            <pc:docMk/>
            <pc:sldMk cId="3417516713" sldId="337"/>
            <ac:cxnSpMk id="18" creationId="{197FB795-52B3-4DD2-9C01-04462F6F8041}"/>
          </ac:cxnSpMkLst>
        </pc:cxnChg>
        <pc:cxnChg chg="mod">
          <ac:chgData name="Venkat JAYANARASIMHAN" userId="645a288c-846c-4caf-99e8-6cd395f55227" providerId="ADAL" clId="{0C13D1D8-0B27-4C4D-BCDD-1274F7BD133A}" dt="2020-11-18T11:45:18.479" v="1200"/>
          <ac:cxnSpMkLst>
            <pc:docMk/>
            <pc:sldMk cId="3417516713" sldId="337"/>
            <ac:cxnSpMk id="19" creationId="{C0FAE9EB-654D-4211-A6B3-EDF15E92D35F}"/>
          </ac:cxnSpMkLst>
        </pc:cxnChg>
        <pc:cxnChg chg="mod">
          <ac:chgData name="Venkat JAYANARASIMHAN" userId="645a288c-846c-4caf-99e8-6cd395f55227" providerId="ADAL" clId="{0C13D1D8-0B27-4C4D-BCDD-1274F7BD133A}" dt="2020-11-18T11:45:18.479" v="1200"/>
          <ac:cxnSpMkLst>
            <pc:docMk/>
            <pc:sldMk cId="3417516713" sldId="337"/>
            <ac:cxnSpMk id="20" creationId="{7DEAB98F-926B-4381-9D7D-C06785960FAA}"/>
          </ac:cxnSpMkLst>
        </pc:cxnChg>
        <pc:cxnChg chg="mod">
          <ac:chgData name="Venkat JAYANARASIMHAN" userId="645a288c-846c-4caf-99e8-6cd395f55227" providerId="ADAL" clId="{0C13D1D8-0B27-4C4D-BCDD-1274F7BD133A}" dt="2020-11-18T11:45:23.572" v="1202"/>
          <ac:cxnSpMkLst>
            <pc:docMk/>
            <pc:sldMk cId="3417516713" sldId="337"/>
            <ac:cxnSpMk id="61" creationId="{8A61C2B1-217E-472B-B6EA-6AA1A9BF3EF1}"/>
          </ac:cxnSpMkLst>
        </pc:cxnChg>
        <pc:cxnChg chg="mod">
          <ac:chgData name="Venkat JAYANARASIMHAN" userId="645a288c-846c-4caf-99e8-6cd395f55227" providerId="ADAL" clId="{0C13D1D8-0B27-4C4D-BCDD-1274F7BD133A}" dt="2020-11-18T11:45:23.572" v="1202"/>
          <ac:cxnSpMkLst>
            <pc:docMk/>
            <pc:sldMk cId="3417516713" sldId="337"/>
            <ac:cxnSpMk id="62" creationId="{97FB25A4-2EA4-457D-8FEF-3F4DF23AD723}"/>
          </ac:cxnSpMkLst>
        </pc:cxnChg>
        <pc:cxnChg chg="mod">
          <ac:chgData name="Venkat JAYANARASIMHAN" userId="645a288c-846c-4caf-99e8-6cd395f55227" providerId="ADAL" clId="{0C13D1D8-0B27-4C4D-BCDD-1274F7BD133A}" dt="2020-11-18T13:47:14.105" v="3554" actId="478"/>
          <ac:cxnSpMkLst>
            <pc:docMk/>
            <pc:sldMk cId="3417516713" sldId="337"/>
            <ac:cxnSpMk id="63" creationId="{808AAF89-3140-4253-BD60-69BC9B94C696}"/>
          </ac:cxnSpMkLst>
        </pc:cxnChg>
      </pc:sldChg>
      <pc:sldChg chg="modSp new del mod">
        <pc:chgData name="Venkat JAYANARASIMHAN" userId="645a288c-846c-4caf-99e8-6cd395f55227" providerId="ADAL" clId="{0C13D1D8-0B27-4C4D-BCDD-1274F7BD133A}" dt="2020-11-18T12:30:05.761" v="2247" actId="47"/>
        <pc:sldMkLst>
          <pc:docMk/>
          <pc:sldMk cId="482069357" sldId="338"/>
        </pc:sldMkLst>
        <pc:spChg chg="mod">
          <ac:chgData name="Venkat JAYANARASIMHAN" userId="645a288c-846c-4caf-99e8-6cd395f55227" providerId="ADAL" clId="{0C13D1D8-0B27-4C4D-BCDD-1274F7BD133A}" dt="2020-11-18T12:29:54.962" v="2246" actId="14100"/>
          <ac:spMkLst>
            <pc:docMk/>
            <pc:sldMk cId="482069357" sldId="338"/>
            <ac:spMk id="7" creationId="{8056C9C4-B0E2-4547-851B-DBA6997CC149}"/>
          </ac:spMkLst>
        </pc:spChg>
      </pc:sldChg>
      <pc:sldChg chg="addSp delSp modSp add del mod">
        <pc:chgData name="Venkat JAYANARASIMHAN" userId="645a288c-846c-4caf-99e8-6cd395f55227" providerId="ADAL" clId="{0C13D1D8-0B27-4C4D-BCDD-1274F7BD133A}" dt="2020-11-18T12:52:43.998" v="2901" actId="47"/>
        <pc:sldMkLst>
          <pc:docMk/>
          <pc:sldMk cId="1138626579" sldId="338"/>
        </pc:sldMkLst>
        <pc:spChg chg="del">
          <ac:chgData name="Venkat JAYANARASIMHAN" userId="645a288c-846c-4caf-99e8-6cd395f55227" providerId="ADAL" clId="{0C13D1D8-0B27-4C4D-BCDD-1274F7BD133A}" dt="2020-11-18T12:34:20.290" v="2250" actId="478"/>
          <ac:spMkLst>
            <pc:docMk/>
            <pc:sldMk cId="1138626579" sldId="338"/>
            <ac:spMk id="20" creationId="{195E2C03-06E4-4E68-893A-6ED099288462}"/>
          </ac:spMkLst>
        </pc:spChg>
        <pc:spChg chg="del">
          <ac:chgData name="Venkat JAYANARASIMHAN" userId="645a288c-846c-4caf-99e8-6cd395f55227" providerId="ADAL" clId="{0C13D1D8-0B27-4C4D-BCDD-1274F7BD133A}" dt="2020-11-18T12:34:20.290" v="2250" actId="478"/>
          <ac:spMkLst>
            <pc:docMk/>
            <pc:sldMk cId="1138626579" sldId="338"/>
            <ac:spMk id="129" creationId="{8482EE6A-9200-40B3-9C65-B2B7C8E43C62}"/>
          </ac:spMkLst>
        </pc:spChg>
        <pc:graphicFrameChg chg="add mod">
          <ac:chgData name="Venkat JAYANARASIMHAN" userId="645a288c-846c-4caf-99e8-6cd395f55227" providerId="ADAL" clId="{0C13D1D8-0B27-4C4D-BCDD-1274F7BD133A}" dt="2020-11-18T12:34:24.676" v="2252" actId="1076"/>
          <ac:graphicFrameMkLst>
            <pc:docMk/>
            <pc:sldMk cId="1138626579" sldId="338"/>
            <ac:graphicFrameMk id="2" creationId="{15D9ACFB-0F78-4A03-88F5-94E6252CA529}"/>
          </ac:graphicFrameMkLst>
        </pc:graphicFrameChg>
      </pc:sldChg>
      <pc:sldChg chg="addSp delSp modSp add del mod">
        <pc:chgData name="Venkat JAYANARASIMHAN" userId="645a288c-846c-4caf-99e8-6cd395f55227" providerId="ADAL" clId="{0C13D1D8-0B27-4C4D-BCDD-1274F7BD133A}" dt="2020-11-18T12:52:40.994" v="2900" actId="47"/>
        <pc:sldMkLst>
          <pc:docMk/>
          <pc:sldMk cId="2769666940" sldId="339"/>
        </pc:sldMkLst>
        <pc:spChg chg="mod">
          <ac:chgData name="Venkat JAYANARASIMHAN" userId="645a288c-846c-4caf-99e8-6cd395f55227" providerId="ADAL" clId="{0C13D1D8-0B27-4C4D-BCDD-1274F7BD133A}" dt="2020-11-18T12:49:52.681" v="2797" actId="20577"/>
          <ac:spMkLst>
            <pc:docMk/>
            <pc:sldMk cId="2769666940" sldId="339"/>
            <ac:spMk id="4" creationId="{F289E278-8976-4219-B8E5-16D2E65CD0E0}"/>
          </ac:spMkLst>
        </pc:spChg>
        <pc:spChg chg="mod">
          <ac:chgData name="Venkat JAYANARASIMHAN" userId="645a288c-846c-4caf-99e8-6cd395f55227" providerId="ADAL" clId="{0C13D1D8-0B27-4C4D-BCDD-1274F7BD133A}" dt="2020-11-18T12:45:26.678" v="2742" actId="120"/>
          <ac:spMkLst>
            <pc:docMk/>
            <pc:sldMk cId="2769666940" sldId="339"/>
            <ac:spMk id="5" creationId="{9E60F69B-8088-4A76-862A-5DC3B7B099A1}"/>
          </ac:spMkLst>
        </pc:spChg>
        <pc:spChg chg="mod">
          <ac:chgData name="Venkat JAYANARASIMHAN" userId="645a288c-846c-4caf-99e8-6cd395f55227" providerId="ADAL" clId="{0C13D1D8-0B27-4C4D-BCDD-1274F7BD133A}" dt="2020-11-18T12:50:53.397" v="2852" actId="20577"/>
          <ac:spMkLst>
            <pc:docMk/>
            <pc:sldMk cId="2769666940" sldId="339"/>
            <ac:spMk id="7" creationId="{F44673B4-C0B9-43A0-B642-C8D78A87A514}"/>
          </ac:spMkLst>
        </pc:spChg>
        <pc:spChg chg="mod ord">
          <ac:chgData name="Venkat JAYANARASIMHAN" userId="645a288c-846c-4caf-99e8-6cd395f55227" providerId="ADAL" clId="{0C13D1D8-0B27-4C4D-BCDD-1274F7BD133A}" dt="2020-11-18T12:45:02.836" v="2739" actId="1038"/>
          <ac:spMkLst>
            <pc:docMk/>
            <pc:sldMk cId="2769666940" sldId="339"/>
            <ac:spMk id="20" creationId="{184F3FD5-57F6-429C-8A79-BC3E161F9645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22" creationId="{8931DDA4-6E0A-4CD6-92DA-3787D0A645B7}"/>
          </ac:spMkLst>
        </pc:spChg>
        <pc:spChg chg="del">
          <ac:chgData name="Venkat JAYANARASIMHAN" userId="645a288c-846c-4caf-99e8-6cd395f55227" providerId="ADAL" clId="{0C13D1D8-0B27-4C4D-BCDD-1274F7BD133A}" dt="2020-11-18T12:37:50.693" v="2373" actId="478"/>
          <ac:spMkLst>
            <pc:docMk/>
            <pc:sldMk cId="2769666940" sldId="339"/>
            <ac:spMk id="24" creationId="{8DC04250-3EFF-4260-841A-83A3745A39B7}"/>
          </ac:spMkLst>
        </pc:spChg>
        <pc:spChg chg="del">
          <ac:chgData name="Venkat JAYANARASIMHAN" userId="645a288c-846c-4caf-99e8-6cd395f55227" providerId="ADAL" clId="{0C13D1D8-0B27-4C4D-BCDD-1274F7BD133A}" dt="2020-11-18T12:37:51.388" v="2374" actId="478"/>
          <ac:spMkLst>
            <pc:docMk/>
            <pc:sldMk cId="2769666940" sldId="339"/>
            <ac:spMk id="26" creationId="{70414E17-AF31-4773-9D9B-6F287966BFED}"/>
          </ac:spMkLst>
        </pc:spChg>
        <pc:spChg chg="del">
          <ac:chgData name="Venkat JAYANARASIMHAN" userId="645a288c-846c-4caf-99e8-6cd395f55227" providerId="ADAL" clId="{0C13D1D8-0B27-4C4D-BCDD-1274F7BD133A}" dt="2020-11-18T12:37:55.294" v="2376" actId="478"/>
          <ac:spMkLst>
            <pc:docMk/>
            <pc:sldMk cId="2769666940" sldId="339"/>
            <ac:spMk id="28" creationId="{9A460E96-6DE9-4695-B9AA-33D872B9AE91}"/>
          </ac:spMkLst>
        </pc:spChg>
        <pc:spChg chg="del">
          <ac:chgData name="Venkat JAYANARASIMHAN" userId="645a288c-846c-4caf-99e8-6cd395f55227" providerId="ADAL" clId="{0C13D1D8-0B27-4C4D-BCDD-1274F7BD133A}" dt="2020-11-18T12:38:01.061" v="2380" actId="478"/>
          <ac:spMkLst>
            <pc:docMk/>
            <pc:sldMk cId="2769666940" sldId="339"/>
            <ac:spMk id="30" creationId="{73AA3A47-BB43-4280-BD7B-7095FEBBBCF2}"/>
          </ac:spMkLst>
        </pc:spChg>
        <pc:spChg chg="del">
          <ac:chgData name="Venkat JAYANARASIMHAN" userId="645a288c-846c-4caf-99e8-6cd395f55227" providerId="ADAL" clId="{0C13D1D8-0B27-4C4D-BCDD-1274F7BD133A}" dt="2020-11-18T12:38:04.358" v="2381" actId="478"/>
          <ac:spMkLst>
            <pc:docMk/>
            <pc:sldMk cId="2769666940" sldId="339"/>
            <ac:spMk id="32" creationId="{0D4AF445-4FAA-4F77-90FF-71B4790DF651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34" creationId="{5160F8B1-281B-40FE-913B-79806DCEB6E0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36" creationId="{12A74B3C-CA43-40B8-8377-A34C10C16B69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38" creationId="{06F5B9A6-704C-47AE-B230-105F31223C1A}"/>
          </ac:spMkLst>
        </pc:spChg>
        <pc:spChg chg="add mod">
          <ac:chgData name="Venkat JAYANARASIMHAN" userId="645a288c-846c-4caf-99e8-6cd395f55227" providerId="ADAL" clId="{0C13D1D8-0B27-4C4D-BCDD-1274F7BD133A}" dt="2020-11-18T12:44:51.549" v="2732" actId="1038"/>
          <ac:spMkLst>
            <pc:docMk/>
            <pc:sldMk cId="2769666940" sldId="339"/>
            <ac:spMk id="39" creationId="{19C8CDA5-B29D-4629-8D00-BD07F58C5358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40" creationId="{C9ADA53C-9ACF-479A-B6E8-7BB006F022D1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42" creationId="{4A4865DF-B1A5-4498-AB0B-F562ECEB9425}"/>
          </ac:spMkLst>
        </pc:spChg>
        <pc:spChg chg="del mod">
          <ac:chgData name="Venkat JAYANARASIMHAN" userId="645a288c-846c-4caf-99e8-6cd395f55227" providerId="ADAL" clId="{0C13D1D8-0B27-4C4D-BCDD-1274F7BD133A}" dt="2020-11-18T12:39:02.869" v="2420" actId="478"/>
          <ac:spMkLst>
            <pc:docMk/>
            <pc:sldMk cId="2769666940" sldId="339"/>
            <ac:spMk id="44" creationId="{AB2D8CCC-2870-4227-ABD9-02D24FF59C9D}"/>
          </ac:spMkLst>
        </pc:spChg>
        <pc:spChg chg="mod">
          <ac:chgData name="Venkat JAYANARASIMHAN" userId="645a288c-846c-4caf-99e8-6cd395f55227" providerId="ADAL" clId="{0C13D1D8-0B27-4C4D-BCDD-1274F7BD133A}" dt="2020-11-18T12:43:56.195" v="2723" actId="208"/>
          <ac:spMkLst>
            <pc:docMk/>
            <pc:sldMk cId="2769666940" sldId="339"/>
            <ac:spMk id="45" creationId="{04CA3F56-6B4F-4DFF-B133-DBA85DE6850E}"/>
          </ac:spMkLst>
        </pc:spChg>
        <pc:spChg chg="del">
          <ac:chgData name="Venkat JAYANARASIMHAN" userId="645a288c-846c-4caf-99e8-6cd395f55227" providerId="ADAL" clId="{0C13D1D8-0B27-4C4D-BCDD-1274F7BD133A}" dt="2020-11-18T12:37:49.961" v="2372" actId="478"/>
          <ac:spMkLst>
            <pc:docMk/>
            <pc:sldMk cId="2769666940" sldId="339"/>
            <ac:spMk id="46" creationId="{72A33B70-9718-4660-A2AE-8C514CC59259}"/>
          </ac:spMkLst>
        </pc:spChg>
        <pc:spChg chg="del">
          <ac:chgData name="Venkat JAYANARASIMHAN" userId="645a288c-846c-4caf-99e8-6cd395f55227" providerId="ADAL" clId="{0C13D1D8-0B27-4C4D-BCDD-1274F7BD133A}" dt="2020-11-18T12:37:54.141" v="2375" actId="478"/>
          <ac:spMkLst>
            <pc:docMk/>
            <pc:sldMk cId="2769666940" sldId="339"/>
            <ac:spMk id="48" creationId="{271910E1-1CD0-4263-8B65-DF80AB091A84}"/>
          </ac:spMkLst>
        </pc:spChg>
        <pc:spChg chg="del">
          <ac:chgData name="Venkat JAYANARASIMHAN" userId="645a288c-846c-4caf-99e8-6cd395f55227" providerId="ADAL" clId="{0C13D1D8-0B27-4C4D-BCDD-1274F7BD133A}" dt="2020-11-18T12:37:56.962" v="2377" actId="478"/>
          <ac:spMkLst>
            <pc:docMk/>
            <pc:sldMk cId="2769666940" sldId="339"/>
            <ac:spMk id="50" creationId="{C8B5CD73-11BC-43DA-910C-ABCDC49C4233}"/>
          </ac:spMkLst>
        </pc:spChg>
        <pc:spChg chg="del">
          <ac:chgData name="Venkat JAYANARASIMHAN" userId="645a288c-846c-4caf-99e8-6cd395f55227" providerId="ADAL" clId="{0C13D1D8-0B27-4C4D-BCDD-1274F7BD133A}" dt="2020-11-18T12:38:00.503" v="2379" actId="478"/>
          <ac:spMkLst>
            <pc:docMk/>
            <pc:sldMk cId="2769666940" sldId="339"/>
            <ac:spMk id="52" creationId="{A4F85F2D-21EB-430E-87FA-3C2988015BD5}"/>
          </ac:spMkLst>
        </pc:spChg>
        <pc:spChg chg="del">
          <ac:chgData name="Venkat JAYANARASIMHAN" userId="645a288c-846c-4caf-99e8-6cd395f55227" providerId="ADAL" clId="{0C13D1D8-0B27-4C4D-BCDD-1274F7BD133A}" dt="2020-11-18T12:37:58.401" v="2378" actId="478"/>
          <ac:spMkLst>
            <pc:docMk/>
            <pc:sldMk cId="2769666940" sldId="339"/>
            <ac:spMk id="54" creationId="{A9BECB44-1C03-468E-9519-E27DEFF7D5F1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56" creationId="{B91474A0-3948-4481-B3F1-1BD1F9FD5596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58" creationId="{8A985E6F-8992-46C8-A3A9-0252AC0BD256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60" creationId="{FCB6B85C-AD04-4022-B4E1-7CDFE4556405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62" creationId="{04CD836B-A190-4A59-9ACF-3B40EAEA9BCB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64" creationId="{CA49F82E-F0CC-4890-8686-8F661F8C7332}"/>
          </ac:spMkLst>
        </pc:spChg>
        <pc:spChg chg="del">
          <ac:chgData name="Venkat JAYANARASIMHAN" userId="645a288c-846c-4caf-99e8-6cd395f55227" providerId="ADAL" clId="{0C13D1D8-0B27-4C4D-BCDD-1274F7BD133A}" dt="2020-11-18T12:39:12.510" v="2423" actId="478"/>
          <ac:spMkLst>
            <pc:docMk/>
            <pc:sldMk cId="2769666940" sldId="339"/>
            <ac:spMk id="66" creationId="{CA92DCAA-7A96-4807-96C2-97D8D1B18BDD}"/>
          </ac:spMkLst>
        </pc:spChg>
        <pc:spChg chg="mod">
          <ac:chgData name="Venkat JAYANARASIMHAN" userId="645a288c-846c-4caf-99e8-6cd395f55227" providerId="ADAL" clId="{0C13D1D8-0B27-4C4D-BCDD-1274F7BD133A}" dt="2020-11-18T12:48:09.475" v="2786" actId="20577"/>
          <ac:spMkLst>
            <pc:docMk/>
            <pc:sldMk cId="2769666940" sldId="339"/>
            <ac:spMk id="68" creationId="{C9097234-38E0-4114-A29F-508805824B65}"/>
          </ac:spMkLst>
        </pc:spChg>
        <pc:spChg chg="del">
          <ac:chgData name="Venkat JAYANARASIMHAN" userId="645a288c-846c-4caf-99e8-6cd395f55227" providerId="ADAL" clId="{0C13D1D8-0B27-4C4D-BCDD-1274F7BD133A}" dt="2020-11-18T12:39:05.457" v="2421" actId="478"/>
          <ac:spMkLst>
            <pc:docMk/>
            <pc:sldMk cId="2769666940" sldId="339"/>
            <ac:spMk id="76" creationId="{EB84A30F-F3B0-42F4-8DF6-3D9E61AB0E01}"/>
          </ac:spMkLst>
        </pc:spChg>
        <pc:spChg chg="del">
          <ac:chgData name="Venkat JAYANARASIMHAN" userId="645a288c-846c-4caf-99e8-6cd395f55227" providerId="ADAL" clId="{0C13D1D8-0B27-4C4D-BCDD-1274F7BD133A}" dt="2020-11-18T12:39:07.601" v="2422" actId="478"/>
          <ac:spMkLst>
            <pc:docMk/>
            <pc:sldMk cId="2769666940" sldId="339"/>
            <ac:spMk id="78" creationId="{0BEEF0A5-2CB1-4246-A58F-DA45646140C6}"/>
          </ac:spMkLst>
        </pc:spChg>
        <pc:spChg chg="del">
          <ac:chgData name="Venkat JAYANARASIMHAN" userId="645a288c-846c-4caf-99e8-6cd395f55227" providerId="ADAL" clId="{0C13D1D8-0B27-4C4D-BCDD-1274F7BD133A}" dt="2020-11-18T12:39:07.601" v="2422" actId="478"/>
          <ac:spMkLst>
            <pc:docMk/>
            <pc:sldMk cId="2769666940" sldId="339"/>
            <ac:spMk id="80" creationId="{F7438FF9-EC22-4A3F-ADDB-34D6A1CA0020}"/>
          </ac:spMkLst>
        </pc:spChg>
        <pc:spChg chg="del">
          <ac:chgData name="Venkat JAYANARASIMHAN" userId="645a288c-846c-4caf-99e8-6cd395f55227" providerId="ADAL" clId="{0C13D1D8-0B27-4C4D-BCDD-1274F7BD133A}" dt="2020-11-18T12:39:07.601" v="2422" actId="478"/>
          <ac:spMkLst>
            <pc:docMk/>
            <pc:sldMk cId="2769666940" sldId="339"/>
            <ac:spMk id="82" creationId="{6063F1E3-11C4-4E56-B839-26CD88F2ACF7}"/>
          </ac:spMkLst>
        </pc:spChg>
        <pc:spChg chg="mod">
          <ac:chgData name="Venkat JAYANARASIMHAN" userId="645a288c-846c-4caf-99e8-6cd395f55227" providerId="ADAL" clId="{0C13D1D8-0B27-4C4D-BCDD-1274F7BD133A}" dt="2020-11-18T12:43:56.195" v="2723" actId="208"/>
          <ac:spMkLst>
            <pc:docMk/>
            <pc:sldMk cId="2769666940" sldId="339"/>
            <ac:spMk id="91" creationId="{C156482F-4317-491F-AFBA-E1AC4F3EE213}"/>
          </ac:spMkLst>
        </pc:spChg>
        <pc:spChg chg="mod">
          <ac:chgData name="Venkat JAYANARASIMHAN" userId="645a288c-846c-4caf-99e8-6cd395f55227" providerId="ADAL" clId="{0C13D1D8-0B27-4C4D-BCDD-1274F7BD133A}" dt="2020-11-18T12:44:03.732" v="2724" actId="208"/>
          <ac:spMkLst>
            <pc:docMk/>
            <pc:sldMk cId="2769666940" sldId="339"/>
            <ac:spMk id="95" creationId="{C4F6EFBC-D760-468D-9BF7-FAAD40BF5D52}"/>
          </ac:spMkLst>
        </pc:spChg>
        <pc:spChg chg="mod">
          <ac:chgData name="Venkat JAYANARASIMHAN" userId="645a288c-846c-4caf-99e8-6cd395f55227" providerId="ADAL" clId="{0C13D1D8-0B27-4C4D-BCDD-1274F7BD133A}" dt="2020-11-18T12:44:03.732" v="2724" actId="208"/>
          <ac:spMkLst>
            <pc:docMk/>
            <pc:sldMk cId="2769666940" sldId="339"/>
            <ac:spMk id="99" creationId="{3A80BA8B-9E64-46F6-BB41-F59F1B3E9783}"/>
          </ac:spMkLst>
        </pc:spChg>
        <pc:picChg chg="add mod">
          <ac:chgData name="Venkat JAYANARASIMHAN" userId="645a288c-846c-4caf-99e8-6cd395f55227" providerId="ADAL" clId="{0C13D1D8-0B27-4C4D-BCDD-1274F7BD133A}" dt="2020-11-18T12:51:25.919" v="2874" actId="1035"/>
          <ac:picMkLst>
            <pc:docMk/>
            <pc:sldMk cId="2769666940" sldId="339"/>
            <ac:picMk id="2" creationId="{6E5C96B3-588B-431A-B75C-7FE8AB7E5EF0}"/>
          </ac:picMkLst>
        </pc:picChg>
        <pc:picChg chg="add mod">
          <ac:chgData name="Venkat JAYANARASIMHAN" userId="645a288c-846c-4caf-99e8-6cd395f55227" providerId="ADAL" clId="{0C13D1D8-0B27-4C4D-BCDD-1274F7BD133A}" dt="2020-11-18T12:51:25.919" v="2874" actId="1035"/>
          <ac:picMkLst>
            <pc:docMk/>
            <pc:sldMk cId="2769666940" sldId="339"/>
            <ac:picMk id="6" creationId="{33BBD181-8C9B-4B10-AD9F-5CF57C35BC24}"/>
          </ac:picMkLst>
        </pc:picChg>
        <pc:picChg chg="add mod">
          <ac:chgData name="Venkat JAYANARASIMHAN" userId="645a288c-846c-4caf-99e8-6cd395f55227" providerId="ADAL" clId="{0C13D1D8-0B27-4C4D-BCDD-1274F7BD133A}" dt="2020-11-18T12:51:25.919" v="2874" actId="1035"/>
          <ac:picMkLst>
            <pc:docMk/>
            <pc:sldMk cId="2769666940" sldId="339"/>
            <ac:picMk id="8" creationId="{653496A8-786B-4A48-AA36-0A4F74DB7186}"/>
          </ac:picMkLst>
        </pc:picChg>
        <pc:picChg chg="add mod">
          <ac:chgData name="Venkat JAYANARASIMHAN" userId="645a288c-846c-4caf-99e8-6cd395f55227" providerId="ADAL" clId="{0C13D1D8-0B27-4C4D-BCDD-1274F7BD133A}" dt="2020-11-18T12:51:25.919" v="2874" actId="1035"/>
          <ac:picMkLst>
            <pc:docMk/>
            <pc:sldMk cId="2769666940" sldId="339"/>
            <ac:picMk id="9" creationId="{36AB2FF4-21E2-4481-BC41-8D111FF810F6}"/>
          </ac:picMkLst>
        </pc:picChg>
      </pc:sldChg>
      <pc:sldChg chg="addSp delSp modSp add mod modTransition">
        <pc:chgData name="Venkat JAYANARASIMHAN" userId="645a288c-846c-4caf-99e8-6cd395f55227" providerId="ADAL" clId="{0C13D1D8-0B27-4C4D-BCDD-1274F7BD133A}" dt="2020-11-18T15:05:20.173" v="3954" actId="22"/>
        <pc:sldMkLst>
          <pc:docMk/>
          <pc:sldMk cId="1743948037" sldId="340"/>
        </pc:sldMkLst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2" creationId="{A07557A7-F89E-4625-92A6-C6B233255CA8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3" creationId="{16492400-B82B-40EC-BA58-F2FE6B7C5DFF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4" creationId="{E994483F-C4D9-4583-AADD-5AE066C37C42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5" creationId="{3AE08736-FE41-4E14-A7B0-67283E1AAD29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7" creationId="{1206B4EA-004C-45B9-AD48-351BFEDDC628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9" creationId="{001E2B30-54F5-4720-82BB-61FC3C88CBD7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11" creationId="{1B61E1D0-232A-40C7-BF95-8B68621CC888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13" creationId="{CA8472BC-9F79-41FF-A1BE-9EA43FC29F8E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15" creationId="{504ECB89-7321-43AD-BFD6-F081981E1771}"/>
          </ac:spMkLst>
        </pc:spChg>
        <pc:spChg chg="add mod">
          <ac:chgData name="Venkat JAYANARASIMHAN" userId="645a288c-846c-4caf-99e8-6cd395f55227" providerId="ADAL" clId="{0C13D1D8-0B27-4C4D-BCDD-1274F7BD133A}" dt="2020-11-18T12:52:25.394" v="2899" actId="1036"/>
          <ac:spMkLst>
            <pc:docMk/>
            <pc:sldMk cId="1743948037" sldId="340"/>
            <ac:spMk id="17" creationId="{8CDA489A-B0AA-40F3-8AF9-794B243137D8}"/>
          </ac:spMkLst>
        </pc:spChg>
        <pc:spChg chg="del">
          <ac:chgData name="Venkat JAYANARASIMHAN" userId="645a288c-846c-4caf-99e8-6cd395f55227" providerId="ADAL" clId="{0C13D1D8-0B27-4C4D-BCDD-1274F7BD133A}" dt="2020-11-18T12:52:10.831" v="2876" actId="478"/>
          <ac:spMkLst>
            <pc:docMk/>
            <pc:sldMk cId="1743948037" sldId="340"/>
            <ac:spMk id="20" creationId="{195E2C03-06E4-4E68-893A-6ED099288462}"/>
          </ac:spMkLst>
        </pc:spChg>
        <pc:spChg chg="del">
          <ac:chgData name="Venkat JAYANARASIMHAN" userId="645a288c-846c-4caf-99e8-6cd395f55227" providerId="ADAL" clId="{0C13D1D8-0B27-4C4D-BCDD-1274F7BD133A}" dt="2020-11-18T12:52:10.831" v="2876" actId="478"/>
          <ac:spMkLst>
            <pc:docMk/>
            <pc:sldMk cId="1743948037" sldId="340"/>
            <ac:spMk id="129" creationId="{8482EE6A-9200-40B3-9C65-B2B7C8E43C62}"/>
          </ac:spMkLst>
        </pc:spChg>
        <pc:picChg chg="add">
          <ac:chgData name="Venkat JAYANARASIMHAN" userId="645a288c-846c-4caf-99e8-6cd395f55227" providerId="ADAL" clId="{0C13D1D8-0B27-4C4D-BCDD-1274F7BD133A}" dt="2020-11-18T15:03:16.697" v="3875" actId="22"/>
          <ac:picMkLst>
            <pc:docMk/>
            <pc:sldMk cId="1743948037" sldId="340"/>
            <ac:picMk id="6" creationId="{EDDCB577-6C1C-429A-AABA-15BDE9F742F6}"/>
          </ac:picMkLst>
        </pc:picChg>
        <pc:picChg chg="add">
          <ac:chgData name="Venkat JAYANARASIMHAN" userId="645a288c-846c-4caf-99e8-6cd395f55227" providerId="ADAL" clId="{0C13D1D8-0B27-4C4D-BCDD-1274F7BD133A}" dt="2020-11-18T15:05:20.173" v="3954" actId="22"/>
          <ac:picMkLst>
            <pc:docMk/>
            <pc:sldMk cId="1743948037" sldId="340"/>
            <ac:picMk id="8" creationId="{60B9DE8A-6400-40DC-846D-57C0F3099A1A}"/>
          </ac:picMkLst>
        </pc:picChg>
        <pc:picChg chg="add mod">
          <ac:chgData name="Venkat JAYANARASIMHAN" userId="645a288c-846c-4caf-99e8-6cd395f55227" providerId="ADAL" clId="{0C13D1D8-0B27-4C4D-BCDD-1274F7BD133A}" dt="2020-11-18T12:52:25.394" v="2899" actId="1036"/>
          <ac:picMkLst>
            <pc:docMk/>
            <pc:sldMk cId="1743948037" sldId="340"/>
            <ac:picMk id="19" creationId="{F8AEC86D-A679-48E2-B6DE-7826B4E8D836}"/>
          </ac:picMkLst>
        </pc:picChg>
        <pc:picChg chg="add mod">
          <ac:chgData name="Venkat JAYANARASIMHAN" userId="645a288c-846c-4caf-99e8-6cd395f55227" providerId="ADAL" clId="{0C13D1D8-0B27-4C4D-BCDD-1274F7BD133A}" dt="2020-11-18T12:52:25.394" v="2899" actId="1036"/>
          <ac:picMkLst>
            <pc:docMk/>
            <pc:sldMk cId="1743948037" sldId="340"/>
            <ac:picMk id="23" creationId="{BA04E3CF-6FE6-4502-9D88-F6C6918B02A1}"/>
          </ac:picMkLst>
        </pc:picChg>
        <pc:picChg chg="add mod">
          <ac:chgData name="Venkat JAYANARASIMHAN" userId="645a288c-846c-4caf-99e8-6cd395f55227" providerId="ADAL" clId="{0C13D1D8-0B27-4C4D-BCDD-1274F7BD133A}" dt="2020-11-18T12:52:25.394" v="2899" actId="1036"/>
          <ac:picMkLst>
            <pc:docMk/>
            <pc:sldMk cId="1743948037" sldId="340"/>
            <ac:picMk id="25" creationId="{B7E339C6-5C79-4669-95FB-376DE91201F7}"/>
          </ac:picMkLst>
        </pc:picChg>
        <pc:picChg chg="add mod">
          <ac:chgData name="Venkat JAYANARASIMHAN" userId="645a288c-846c-4caf-99e8-6cd395f55227" providerId="ADAL" clId="{0C13D1D8-0B27-4C4D-BCDD-1274F7BD133A}" dt="2020-11-18T12:52:25.394" v="2899" actId="1036"/>
          <ac:picMkLst>
            <pc:docMk/>
            <pc:sldMk cId="1743948037" sldId="340"/>
            <ac:picMk id="27" creationId="{35586D25-1D66-4109-BD15-F052A2656E90}"/>
          </ac:picMkLst>
        </pc:picChg>
      </pc:sldChg>
      <pc:sldChg chg="addSp modSp add mod">
        <pc:chgData name="Venkat JAYANARASIMHAN" userId="645a288c-846c-4caf-99e8-6cd395f55227" providerId="ADAL" clId="{0C13D1D8-0B27-4C4D-BCDD-1274F7BD133A}" dt="2020-11-18T15:03:13.627" v="3874" actId="22"/>
        <pc:sldMkLst>
          <pc:docMk/>
          <pc:sldMk cId="871997579" sldId="341"/>
        </pc:sldMkLst>
        <pc:spChg chg="mod">
          <ac:chgData name="Venkat JAYANARASIMHAN" userId="645a288c-846c-4caf-99e8-6cd395f55227" providerId="ADAL" clId="{0C13D1D8-0B27-4C4D-BCDD-1274F7BD133A}" dt="2020-11-18T14:30:30.275" v="3813" actId="20577"/>
          <ac:spMkLst>
            <pc:docMk/>
            <pc:sldMk cId="871997579" sldId="341"/>
            <ac:spMk id="69" creationId="{FA2DBFCA-B3B5-4A2A-ABCE-3232C54F3023}"/>
          </ac:spMkLst>
        </pc:spChg>
        <pc:picChg chg="add">
          <ac:chgData name="Venkat JAYANARASIMHAN" userId="645a288c-846c-4caf-99e8-6cd395f55227" providerId="ADAL" clId="{0C13D1D8-0B27-4C4D-BCDD-1274F7BD133A}" dt="2020-11-18T15:03:13.627" v="3874" actId="22"/>
          <ac:picMkLst>
            <pc:docMk/>
            <pc:sldMk cId="871997579" sldId="341"/>
            <ac:picMk id="2" creationId="{5ECC14C7-E223-4B0B-92A9-9819C277FED8}"/>
          </ac:picMkLst>
        </pc:picChg>
      </pc:sldChg>
      <pc:sldChg chg="addSp delSp modSp add del mod">
        <pc:chgData name="Venkat JAYANARASIMHAN" userId="645a288c-846c-4caf-99e8-6cd395f55227" providerId="ADAL" clId="{0C13D1D8-0B27-4C4D-BCDD-1274F7BD133A}" dt="2020-11-18T13:12:40.008" v="3506" actId="47"/>
        <pc:sldMkLst>
          <pc:docMk/>
          <pc:sldMk cId="3138859310" sldId="341"/>
        </pc:sldMkLst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2" creationId="{A07557A7-F89E-4625-92A6-C6B233255CA8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3" creationId="{16492400-B82B-40EC-BA58-F2FE6B7C5DFF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4" creationId="{E994483F-C4D9-4583-AADD-5AE066C37C42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5" creationId="{3AE08736-FE41-4E14-A7B0-67283E1AAD29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7" creationId="{1206B4EA-004C-45B9-AD48-351BFEDDC628}"/>
          </ac:spMkLst>
        </pc:spChg>
        <pc:spChg chg="add del mod">
          <ac:chgData name="Venkat JAYANARASIMHAN" userId="645a288c-846c-4caf-99e8-6cd395f55227" providerId="ADAL" clId="{0C13D1D8-0B27-4C4D-BCDD-1274F7BD133A}" dt="2020-11-18T13:10:49.108" v="3322" actId="478"/>
          <ac:spMkLst>
            <pc:docMk/>
            <pc:sldMk cId="3138859310" sldId="341"/>
            <ac:spMk id="8" creationId="{6BD9AA75-C7C1-454A-8E41-AF3B72982B05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9" creationId="{001E2B30-54F5-4720-82BB-61FC3C88CBD7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11" creationId="{1B61E1D0-232A-40C7-BF95-8B68621CC888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13" creationId="{CA8472BC-9F79-41FF-A1BE-9EA43FC29F8E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15" creationId="{504ECB89-7321-43AD-BFD6-F081981E1771}"/>
          </ac:spMkLst>
        </pc:spChg>
        <pc:spChg chg="del">
          <ac:chgData name="Venkat JAYANARASIMHAN" userId="645a288c-846c-4caf-99e8-6cd395f55227" providerId="ADAL" clId="{0C13D1D8-0B27-4C4D-BCDD-1274F7BD133A}" dt="2020-11-18T13:10:39.981" v="3320" actId="478"/>
          <ac:spMkLst>
            <pc:docMk/>
            <pc:sldMk cId="3138859310" sldId="341"/>
            <ac:spMk id="17" creationId="{8CDA489A-B0AA-40F3-8AF9-794B243137D8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1" creationId="{D09FD18A-8463-4E12-BCD0-DD4B1A46CEAD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2" creationId="{81160E96-62FE-4C4A-B611-A079130B9DCF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4" creationId="{08383B27-2AED-4FEE-90D7-DDFFD4D125FF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6" creationId="{1EEDA249-C0BF-4302-BA7C-B0BD8FFB8279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8" creationId="{18170D0A-2456-4A99-8342-9E9C1713F1C7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29" creationId="{5CA7146A-39EE-4CCA-86E4-BC719BA2BF38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2" creationId="{BE76944A-1443-4812-89D3-B54969006F9F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3" creationId="{FE69805A-DE58-43CE-8421-01D10420D3BA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5" creationId="{DFC5A9BC-DD92-47C4-AF61-35E9A702DEC2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6" creationId="{DBF82D89-88A3-4FD1-9716-0DADBD8DA0B5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8" creationId="{85F22AD7-45A8-4745-81C3-EEA4DC111030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39" creationId="{8C49B2B4-6066-412E-A9F7-25D198FC7C51}"/>
          </ac:spMkLst>
        </pc:spChg>
        <pc:spChg chg="del">
          <ac:chgData name="Venkat JAYANARASIMHAN" userId="645a288c-846c-4caf-99e8-6cd395f55227" providerId="ADAL" clId="{0C13D1D8-0B27-4C4D-BCDD-1274F7BD133A}" dt="2020-11-18T13:10:45.313" v="3321" actId="478"/>
          <ac:spMkLst>
            <pc:docMk/>
            <pc:sldMk cId="3138859310" sldId="341"/>
            <ac:spMk id="40" creationId="{B89E9C66-E38F-4FFF-B1A6-BA4E05DD831A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43" creationId="{97505916-16F6-40C8-B98C-4F080E59BA73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44" creationId="{F808B80C-DD83-4044-A808-BD9E99B61747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46" creationId="{E58C44F2-2C5B-429B-8AA2-B6DD425A5E6D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47" creationId="{AF95530E-4E02-4BD3-8D4A-C4D3981FC0E8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49" creationId="{6B195BEF-7BCC-4428-8FD9-E28D68C23ACD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0" creationId="{922B4321-5873-403B-9C80-87A8DF80E778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1" creationId="{FE35632C-40F6-40FF-B593-D2684D614D67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2" creationId="{0D393C40-F3D7-4017-8F94-DEE4DCA1C6F6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3" creationId="{D513C82E-22F7-4013-BE6D-FB09FBE12F07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4" creationId="{86DB05EC-6F27-40A2-99CE-BF464858F9C2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5" creationId="{2E5A7892-633F-46F4-8DF7-6496BB73A894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56" creationId="{E04E5935-E2CD-4034-BE0C-6B3D097C5640}"/>
          </ac:spMkLst>
        </pc:spChg>
        <pc:spChg chg="mod">
          <ac:chgData name="Venkat JAYANARASIMHAN" userId="645a288c-846c-4caf-99e8-6cd395f55227" providerId="ADAL" clId="{0C13D1D8-0B27-4C4D-BCDD-1274F7BD133A}" dt="2020-11-18T13:12:23.858" v="3505" actId="1038"/>
          <ac:spMkLst>
            <pc:docMk/>
            <pc:sldMk cId="3138859310" sldId="341"/>
            <ac:spMk id="57" creationId="{DF8B6A96-2DFD-4C60-BBF1-B62ABE0D23EE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0" creationId="{7EE198DD-4304-405A-8993-0163E0688877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1" creationId="{37BE20FF-B9D4-4727-901D-3C933BC506A3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5" creationId="{DE3EDBC1-AAB4-4946-A17E-BB73D06265A0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6" creationId="{666AD4E6-5896-48D9-81C3-68C84D9C55A5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7" creationId="{9DF62B96-03A7-42AB-AA86-94C2F60C840C}"/>
          </ac:spMkLst>
        </pc:spChg>
        <pc:spChg chg="mod">
          <ac:chgData name="Venkat JAYANARASIMHAN" userId="645a288c-846c-4caf-99e8-6cd395f55227" providerId="ADAL" clId="{0C13D1D8-0B27-4C4D-BCDD-1274F7BD133A}" dt="2020-11-18T13:10:53.795" v="3323"/>
          <ac:spMkLst>
            <pc:docMk/>
            <pc:sldMk cId="3138859310" sldId="341"/>
            <ac:spMk id="68" creationId="{2DF3136B-5C43-4B81-A8CE-6E2626501A74}"/>
          </ac:spMkLst>
        </pc:spChg>
        <pc:grpChg chg="add mod">
          <ac:chgData name="Venkat JAYANARASIMHAN" userId="645a288c-846c-4caf-99e8-6cd395f55227" providerId="ADAL" clId="{0C13D1D8-0B27-4C4D-BCDD-1274F7BD133A}" dt="2020-11-18T13:12:05.519" v="3499" actId="1035"/>
          <ac:grpSpMkLst>
            <pc:docMk/>
            <pc:sldMk cId="3138859310" sldId="341"/>
            <ac:grpSpMk id="20" creationId="{022EEEBA-487D-41DE-BC75-F575B499E5E8}"/>
          </ac:grpSpMkLst>
        </pc:grpChg>
        <pc:grpChg chg="mod">
          <ac:chgData name="Venkat JAYANARASIMHAN" userId="645a288c-846c-4caf-99e8-6cd395f55227" providerId="ADAL" clId="{0C13D1D8-0B27-4C4D-BCDD-1274F7BD133A}" dt="2020-11-18T13:10:53.795" v="3323"/>
          <ac:grpSpMkLst>
            <pc:docMk/>
            <pc:sldMk cId="3138859310" sldId="341"/>
            <ac:grpSpMk id="30" creationId="{72BA5C30-A7D4-4494-A373-6D55A278F012}"/>
          </ac:grpSpMkLst>
        </pc:grpChg>
        <pc:grpChg chg="mod">
          <ac:chgData name="Venkat JAYANARASIMHAN" userId="645a288c-846c-4caf-99e8-6cd395f55227" providerId="ADAL" clId="{0C13D1D8-0B27-4C4D-BCDD-1274F7BD133A}" dt="2020-11-18T13:10:53.795" v="3323"/>
          <ac:grpSpMkLst>
            <pc:docMk/>
            <pc:sldMk cId="3138859310" sldId="341"/>
            <ac:grpSpMk id="58" creationId="{26682A47-4C73-47D5-AD8C-B87D5E45EAE0}"/>
          </ac:grpSpMkLst>
        </pc:grpChg>
        <pc:grpChg chg="mod">
          <ac:chgData name="Venkat JAYANARASIMHAN" userId="645a288c-846c-4caf-99e8-6cd395f55227" providerId="ADAL" clId="{0C13D1D8-0B27-4C4D-BCDD-1274F7BD133A}" dt="2020-11-18T13:10:53.795" v="3323"/>
          <ac:grpSpMkLst>
            <pc:docMk/>
            <pc:sldMk cId="3138859310" sldId="341"/>
            <ac:grpSpMk id="59" creationId="{2EA2C886-B60F-4050-B1B7-244DD9F2090F}"/>
          </ac:grpSpMkLst>
        </pc:grpChg>
        <pc:picChg chg="del">
          <ac:chgData name="Venkat JAYANARASIMHAN" userId="645a288c-846c-4caf-99e8-6cd395f55227" providerId="ADAL" clId="{0C13D1D8-0B27-4C4D-BCDD-1274F7BD133A}" dt="2020-11-18T13:10:39.981" v="3320" actId="478"/>
          <ac:picMkLst>
            <pc:docMk/>
            <pc:sldMk cId="3138859310" sldId="341"/>
            <ac:picMk id="19" creationId="{F8AEC86D-A679-48E2-B6DE-7826B4E8D836}"/>
          </ac:picMkLst>
        </pc:picChg>
        <pc:picChg chg="del">
          <ac:chgData name="Venkat JAYANARASIMHAN" userId="645a288c-846c-4caf-99e8-6cd395f55227" providerId="ADAL" clId="{0C13D1D8-0B27-4C4D-BCDD-1274F7BD133A}" dt="2020-11-18T13:10:39.981" v="3320" actId="478"/>
          <ac:picMkLst>
            <pc:docMk/>
            <pc:sldMk cId="3138859310" sldId="341"/>
            <ac:picMk id="23" creationId="{BA04E3CF-6FE6-4502-9D88-F6C6918B02A1}"/>
          </ac:picMkLst>
        </pc:picChg>
        <pc:picChg chg="del">
          <ac:chgData name="Venkat JAYANARASIMHAN" userId="645a288c-846c-4caf-99e8-6cd395f55227" providerId="ADAL" clId="{0C13D1D8-0B27-4C4D-BCDD-1274F7BD133A}" dt="2020-11-18T13:10:39.981" v="3320" actId="478"/>
          <ac:picMkLst>
            <pc:docMk/>
            <pc:sldMk cId="3138859310" sldId="341"/>
            <ac:picMk id="25" creationId="{B7E339C6-5C79-4669-95FB-376DE91201F7}"/>
          </ac:picMkLst>
        </pc:picChg>
        <pc:picChg chg="del">
          <ac:chgData name="Venkat JAYANARASIMHAN" userId="645a288c-846c-4caf-99e8-6cd395f55227" providerId="ADAL" clId="{0C13D1D8-0B27-4C4D-BCDD-1274F7BD133A}" dt="2020-11-18T13:10:39.981" v="3320" actId="478"/>
          <ac:picMkLst>
            <pc:docMk/>
            <pc:sldMk cId="3138859310" sldId="341"/>
            <ac:picMk id="27" creationId="{35586D25-1D66-4109-BD15-F052A2656E90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31" creationId="{4C293949-2E17-4CF7-B7A2-E254EE9F77E9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34" creationId="{3C230049-1125-4329-8458-F933B3A2A479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37" creationId="{D0274E31-DF14-46B3-A854-3BA7E4092622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41" creationId="{9D349929-A030-49E8-9328-15B53457F23F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45" creationId="{B9D2C4E0-534E-4FD3-898A-58B75B5BEEC2}"/>
          </ac:picMkLst>
        </pc:picChg>
        <pc:picChg chg="mod">
          <ac:chgData name="Venkat JAYANARASIMHAN" userId="645a288c-846c-4caf-99e8-6cd395f55227" providerId="ADAL" clId="{0C13D1D8-0B27-4C4D-BCDD-1274F7BD133A}" dt="2020-11-18T13:10:53.795" v="3323"/>
          <ac:picMkLst>
            <pc:docMk/>
            <pc:sldMk cId="3138859310" sldId="341"/>
            <ac:picMk id="48" creationId="{5F49E736-00E4-4BBF-9659-7ABBD1158A0D}"/>
          </ac:picMkLst>
        </pc:picChg>
        <pc:cxnChg chg="mod">
          <ac:chgData name="Venkat JAYANARASIMHAN" userId="645a288c-846c-4caf-99e8-6cd395f55227" providerId="ADAL" clId="{0C13D1D8-0B27-4C4D-BCDD-1274F7BD133A}" dt="2020-11-18T13:10:53.795" v="3323"/>
          <ac:cxnSpMkLst>
            <pc:docMk/>
            <pc:sldMk cId="3138859310" sldId="341"/>
            <ac:cxnSpMk id="62" creationId="{6E508F7B-15C7-4C46-8D8A-D84D2420755B}"/>
          </ac:cxnSpMkLst>
        </pc:cxnChg>
        <pc:cxnChg chg="mod">
          <ac:chgData name="Venkat JAYANARASIMHAN" userId="645a288c-846c-4caf-99e8-6cd395f55227" providerId="ADAL" clId="{0C13D1D8-0B27-4C4D-BCDD-1274F7BD133A}" dt="2020-11-18T13:10:53.795" v="3323"/>
          <ac:cxnSpMkLst>
            <pc:docMk/>
            <pc:sldMk cId="3138859310" sldId="341"/>
            <ac:cxnSpMk id="63" creationId="{F6F26066-29CD-40B2-B759-10A1E547DCB9}"/>
          </ac:cxnSpMkLst>
        </pc:cxnChg>
        <pc:cxnChg chg="mod">
          <ac:chgData name="Venkat JAYANARASIMHAN" userId="645a288c-846c-4caf-99e8-6cd395f55227" providerId="ADAL" clId="{0C13D1D8-0B27-4C4D-BCDD-1274F7BD133A}" dt="2020-11-18T13:10:53.795" v="3323"/>
          <ac:cxnSpMkLst>
            <pc:docMk/>
            <pc:sldMk cId="3138859310" sldId="341"/>
            <ac:cxnSpMk id="64" creationId="{D06AB65D-4EFD-401C-8FC2-942FDD674F09}"/>
          </ac:cxnSpMkLst>
        </pc:cxnChg>
      </pc:sldChg>
      <pc:sldChg chg="addSp delSp modSp add mod">
        <pc:chgData name="Venkat JAYANARASIMHAN" userId="645a288c-846c-4caf-99e8-6cd395f55227" providerId="ADAL" clId="{0C13D1D8-0B27-4C4D-BCDD-1274F7BD133A}" dt="2020-11-18T15:05:21.624" v="3955" actId="22"/>
        <pc:sldMkLst>
          <pc:docMk/>
          <pc:sldMk cId="3361745051" sldId="342"/>
        </pc:sldMkLst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2" creationId="{A07557A7-F89E-4625-92A6-C6B233255CA8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3" creationId="{16492400-B82B-40EC-BA58-F2FE6B7C5DFF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4" creationId="{E994483F-C4D9-4583-AADD-5AE066C37C42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5" creationId="{3AE08736-FE41-4E14-A7B0-67283E1AAD29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7" creationId="{1206B4EA-004C-45B9-AD48-351BFEDDC628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9" creationId="{001E2B30-54F5-4720-82BB-61FC3C88CBD7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11" creationId="{1B61E1D0-232A-40C7-BF95-8B68621CC888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13" creationId="{CA8472BC-9F79-41FF-A1BE-9EA43FC29F8E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15" creationId="{504ECB89-7321-43AD-BFD6-F081981E1771}"/>
          </ac:spMkLst>
        </pc:spChg>
        <pc:spChg chg="del">
          <ac:chgData name="Venkat JAYANARASIMHAN" userId="645a288c-846c-4caf-99e8-6cd395f55227" providerId="ADAL" clId="{0C13D1D8-0B27-4C4D-BCDD-1274F7BD133A}" dt="2020-11-18T13:55:03.528" v="3779" actId="478"/>
          <ac:spMkLst>
            <pc:docMk/>
            <pc:sldMk cId="3361745051" sldId="342"/>
            <ac:spMk id="17" creationId="{8CDA489A-B0AA-40F3-8AF9-794B243137D8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20" creationId="{44D8058E-BE3C-4DF7-9DA7-9B141D11AB96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21" creationId="{ECA6880A-D06E-4132-80F7-82C0888D1837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26" creationId="{F05122BF-E126-48A0-8184-6416C4A202AC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28" creationId="{B1B9AAC4-B709-4F72-8245-40374BB35C2C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31" creationId="{C08F4093-80AA-4E83-8934-AC0CC007A2EB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32" creationId="{AFD62968-7B9E-433B-AF62-6F613DF57156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35" creationId="{3EF3C416-BBB7-4947-9645-57F721044A33}"/>
          </ac:spMkLst>
        </pc:spChg>
        <pc:spChg chg="mod">
          <ac:chgData name="Venkat JAYANARASIMHAN" userId="645a288c-846c-4caf-99e8-6cd395f55227" providerId="ADAL" clId="{0C13D1D8-0B27-4C4D-BCDD-1274F7BD133A}" dt="2020-11-18T13:55:09.455" v="3780"/>
          <ac:spMkLst>
            <pc:docMk/>
            <pc:sldMk cId="3361745051" sldId="342"/>
            <ac:spMk id="36" creationId="{502E006C-B2E4-480E-AAF7-90308B56A259}"/>
          </ac:spMkLst>
        </pc:spChg>
        <pc:spChg chg="mod">
          <ac:chgData name="Venkat JAYANARASIMHAN" userId="645a288c-846c-4caf-99e8-6cd395f55227" providerId="ADAL" clId="{0C13D1D8-0B27-4C4D-BCDD-1274F7BD133A}" dt="2020-11-18T13:55:21.431" v="3782" actId="20577"/>
          <ac:spMkLst>
            <pc:docMk/>
            <pc:sldMk cId="3361745051" sldId="342"/>
            <ac:spMk id="40" creationId="{B89E9C66-E38F-4FFF-B1A6-BA4E05DD831A}"/>
          </ac:spMkLst>
        </pc:spChg>
        <pc:grpChg chg="add mod">
          <ac:chgData name="Venkat JAYANARASIMHAN" userId="645a288c-846c-4caf-99e8-6cd395f55227" providerId="ADAL" clId="{0C13D1D8-0B27-4C4D-BCDD-1274F7BD133A}" dt="2020-11-18T13:55:29.005" v="3802" actId="1038"/>
          <ac:grpSpMkLst>
            <pc:docMk/>
            <pc:sldMk cId="3361745051" sldId="342"/>
            <ac:grpSpMk id="18" creationId="{AD722C8D-B2D6-4880-A499-ED212F5752E7}"/>
          </ac:grpSpMkLst>
        </pc:grpChg>
        <pc:grpChg chg="add mod">
          <ac:chgData name="Venkat JAYANARASIMHAN" userId="645a288c-846c-4caf-99e8-6cd395f55227" providerId="ADAL" clId="{0C13D1D8-0B27-4C4D-BCDD-1274F7BD133A}" dt="2020-11-18T13:55:29.005" v="3802" actId="1038"/>
          <ac:grpSpMkLst>
            <pc:docMk/>
            <pc:sldMk cId="3361745051" sldId="342"/>
            <ac:grpSpMk id="24" creationId="{764454F1-170C-4724-9615-6EC4C5959D7F}"/>
          </ac:grpSpMkLst>
        </pc:grpChg>
        <pc:grpChg chg="add mod">
          <ac:chgData name="Venkat JAYANARASIMHAN" userId="645a288c-846c-4caf-99e8-6cd395f55227" providerId="ADAL" clId="{0C13D1D8-0B27-4C4D-BCDD-1274F7BD133A}" dt="2020-11-18T13:55:29.005" v="3802" actId="1038"/>
          <ac:grpSpMkLst>
            <pc:docMk/>
            <pc:sldMk cId="3361745051" sldId="342"/>
            <ac:grpSpMk id="30" creationId="{DA8670BF-DA14-47CF-BA21-F4932BC42F5A}"/>
          </ac:grpSpMkLst>
        </pc:grpChg>
        <pc:grpChg chg="add mod">
          <ac:chgData name="Venkat JAYANARASIMHAN" userId="645a288c-846c-4caf-99e8-6cd395f55227" providerId="ADAL" clId="{0C13D1D8-0B27-4C4D-BCDD-1274F7BD133A}" dt="2020-11-18T13:55:29.005" v="3802" actId="1038"/>
          <ac:grpSpMkLst>
            <pc:docMk/>
            <pc:sldMk cId="3361745051" sldId="342"/>
            <ac:grpSpMk id="34" creationId="{C97F212D-267C-4E7F-918B-8DD86155C7ED}"/>
          </ac:grpSpMkLst>
        </pc:grpChg>
        <pc:picChg chg="add">
          <ac:chgData name="Venkat JAYANARASIMHAN" userId="645a288c-846c-4caf-99e8-6cd395f55227" providerId="ADAL" clId="{0C13D1D8-0B27-4C4D-BCDD-1274F7BD133A}" dt="2020-11-18T15:03:19.066" v="3876" actId="22"/>
          <ac:picMkLst>
            <pc:docMk/>
            <pc:sldMk cId="3361745051" sldId="342"/>
            <ac:picMk id="6" creationId="{3A140A71-F22F-4308-B063-6B6E4BD8EF5F}"/>
          </ac:picMkLst>
        </pc:picChg>
        <pc:picChg chg="add">
          <ac:chgData name="Venkat JAYANARASIMHAN" userId="645a288c-846c-4caf-99e8-6cd395f55227" providerId="ADAL" clId="{0C13D1D8-0B27-4C4D-BCDD-1274F7BD133A}" dt="2020-11-18T15:05:21.624" v="3955" actId="22"/>
          <ac:picMkLst>
            <pc:docMk/>
            <pc:sldMk cId="3361745051" sldId="342"/>
            <ac:picMk id="8" creationId="{0AFD6C08-545E-4C5E-818A-C63C12693244}"/>
          </ac:picMkLst>
        </pc:picChg>
        <pc:picChg chg="del">
          <ac:chgData name="Venkat JAYANARASIMHAN" userId="645a288c-846c-4caf-99e8-6cd395f55227" providerId="ADAL" clId="{0C13D1D8-0B27-4C4D-BCDD-1274F7BD133A}" dt="2020-11-18T13:55:03.528" v="3779" actId="478"/>
          <ac:picMkLst>
            <pc:docMk/>
            <pc:sldMk cId="3361745051" sldId="342"/>
            <ac:picMk id="19" creationId="{F8AEC86D-A679-48E2-B6DE-7826B4E8D836}"/>
          </ac:picMkLst>
        </pc:picChg>
        <pc:picChg chg="mod">
          <ac:chgData name="Venkat JAYANARASIMHAN" userId="645a288c-846c-4caf-99e8-6cd395f55227" providerId="ADAL" clId="{0C13D1D8-0B27-4C4D-BCDD-1274F7BD133A}" dt="2020-11-18T13:55:09.455" v="3780"/>
          <ac:picMkLst>
            <pc:docMk/>
            <pc:sldMk cId="3361745051" sldId="342"/>
            <ac:picMk id="22" creationId="{F73E6D26-7E35-40D1-9A67-BC0DFAA0C008}"/>
          </ac:picMkLst>
        </pc:picChg>
        <pc:picChg chg="del">
          <ac:chgData name="Venkat JAYANARASIMHAN" userId="645a288c-846c-4caf-99e8-6cd395f55227" providerId="ADAL" clId="{0C13D1D8-0B27-4C4D-BCDD-1274F7BD133A}" dt="2020-11-18T13:55:03.528" v="3779" actId="478"/>
          <ac:picMkLst>
            <pc:docMk/>
            <pc:sldMk cId="3361745051" sldId="342"/>
            <ac:picMk id="23" creationId="{BA04E3CF-6FE6-4502-9D88-F6C6918B02A1}"/>
          </ac:picMkLst>
        </pc:picChg>
        <pc:picChg chg="del">
          <ac:chgData name="Venkat JAYANARASIMHAN" userId="645a288c-846c-4caf-99e8-6cd395f55227" providerId="ADAL" clId="{0C13D1D8-0B27-4C4D-BCDD-1274F7BD133A}" dt="2020-11-18T13:55:03.528" v="3779" actId="478"/>
          <ac:picMkLst>
            <pc:docMk/>
            <pc:sldMk cId="3361745051" sldId="342"/>
            <ac:picMk id="25" creationId="{B7E339C6-5C79-4669-95FB-376DE91201F7}"/>
          </ac:picMkLst>
        </pc:picChg>
        <pc:picChg chg="del">
          <ac:chgData name="Venkat JAYANARASIMHAN" userId="645a288c-846c-4caf-99e8-6cd395f55227" providerId="ADAL" clId="{0C13D1D8-0B27-4C4D-BCDD-1274F7BD133A}" dt="2020-11-18T13:55:03.528" v="3779" actId="478"/>
          <ac:picMkLst>
            <pc:docMk/>
            <pc:sldMk cId="3361745051" sldId="342"/>
            <ac:picMk id="27" creationId="{35586D25-1D66-4109-BD15-F052A2656E90}"/>
          </ac:picMkLst>
        </pc:picChg>
        <pc:picChg chg="mod">
          <ac:chgData name="Venkat JAYANARASIMHAN" userId="645a288c-846c-4caf-99e8-6cd395f55227" providerId="ADAL" clId="{0C13D1D8-0B27-4C4D-BCDD-1274F7BD133A}" dt="2020-11-18T13:55:09.455" v="3780"/>
          <ac:picMkLst>
            <pc:docMk/>
            <pc:sldMk cId="3361745051" sldId="342"/>
            <ac:picMk id="29" creationId="{CA9D281E-7388-44FE-9989-6AD2C06E7C00}"/>
          </ac:picMkLst>
        </pc:picChg>
        <pc:picChg chg="mod">
          <ac:chgData name="Venkat JAYANARASIMHAN" userId="645a288c-846c-4caf-99e8-6cd395f55227" providerId="ADAL" clId="{0C13D1D8-0B27-4C4D-BCDD-1274F7BD133A}" dt="2020-11-18T13:55:09.455" v="3780"/>
          <ac:picMkLst>
            <pc:docMk/>
            <pc:sldMk cId="3361745051" sldId="342"/>
            <ac:picMk id="33" creationId="{D7456F00-DE9B-47B5-B66B-E76566E6AA1B}"/>
          </ac:picMkLst>
        </pc:picChg>
        <pc:picChg chg="mod">
          <ac:chgData name="Venkat JAYANARASIMHAN" userId="645a288c-846c-4caf-99e8-6cd395f55227" providerId="ADAL" clId="{0C13D1D8-0B27-4C4D-BCDD-1274F7BD133A}" dt="2020-11-18T13:55:09.455" v="3780"/>
          <ac:picMkLst>
            <pc:docMk/>
            <pc:sldMk cId="3361745051" sldId="342"/>
            <ac:picMk id="37" creationId="{2865F340-85BB-406A-BE60-9DA97439D628}"/>
          </ac:picMkLst>
        </pc:picChg>
      </pc:sldChg>
      <pc:sldMasterChg chg="del delSldLayout">
        <pc:chgData name="Venkat JAYANARASIMHAN" userId="645a288c-846c-4caf-99e8-6cd395f55227" providerId="ADAL" clId="{0C13D1D8-0B27-4C4D-BCDD-1274F7BD133A}" dt="2020-11-18T12:52:40.994" v="2900" actId="47"/>
        <pc:sldMasterMkLst>
          <pc:docMk/>
          <pc:sldMasterMk cId="3613068852" sldId="2147483691"/>
        </pc:sldMasterMkLst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1759186786" sldId="2147483692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4176870231" sldId="2147483693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722449534" sldId="2147483694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495237020" sldId="2147483695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2772861178" sldId="2147483696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1971061452" sldId="2147483697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249637864" sldId="2147483698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507319643" sldId="2147483699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781013688" sldId="2147483700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3449273531" sldId="2147483701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1348922322" sldId="2147483702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1094200091" sldId="2147483703"/>
          </pc:sldLayoutMkLst>
        </pc:sldLayoutChg>
        <pc:sldLayoutChg chg="del">
          <pc:chgData name="Venkat JAYANARASIMHAN" userId="645a288c-846c-4caf-99e8-6cd395f55227" providerId="ADAL" clId="{0C13D1D8-0B27-4C4D-BCDD-1274F7BD133A}" dt="2020-11-18T12:52:40.994" v="2900" actId="47"/>
          <pc:sldLayoutMkLst>
            <pc:docMk/>
            <pc:sldMasterMk cId="3613068852" sldId="2147483691"/>
            <pc:sldLayoutMk cId="1971578909" sldId="21474837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8.jpe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7" y="2576760"/>
            <a:ext cx="4437554" cy="1695637"/>
          </a:xfrm>
        </p:spPr>
        <p:txBody>
          <a:bodyPr/>
          <a:lstStyle/>
          <a:p>
            <a:r>
              <a:rPr lang="en-US" sz="4800" dirty="0"/>
              <a:t>France Housing Price Analytics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SCRAPING – BIEN ICI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 November 2020</a:t>
            </a:r>
          </a:p>
          <a:p>
            <a:r>
              <a:rPr lang="en-US" dirty="0">
                <a:solidFill>
                  <a:srgbClr val="FA6F1A"/>
                </a:solidFill>
              </a:rPr>
              <a:t>Venkat JAYANARASIMHAN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601075" cy="830997"/>
          </a:xfrm>
        </p:spPr>
        <p:txBody>
          <a:bodyPr/>
          <a:lstStyle/>
          <a:p>
            <a:r>
              <a:rPr lang="en-US" sz="4000" dirty="0"/>
              <a:t>Demographics Highly Influences Price</a:t>
            </a:r>
          </a:p>
          <a:p>
            <a:endParaRPr lang="en-US" sz="4000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DF931B-21C0-4BF3-9834-65B6F929C1B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501" y="2140738"/>
            <a:ext cx="11160000" cy="3960000"/>
          </a:xfrm>
          <a:prstGeom prst="rect">
            <a:avLst/>
          </a:prstGeom>
        </p:spPr>
      </p:pic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32153BCF-2DB2-4372-8D26-6A1C4A80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B94A26-EDCE-40A7-8CA5-6922D3FB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4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601075" cy="830997"/>
          </a:xfrm>
        </p:spPr>
        <p:txBody>
          <a:bodyPr/>
          <a:lstStyle/>
          <a:p>
            <a:r>
              <a:rPr lang="en-US" sz="4000" dirty="0"/>
              <a:t>Better Demographics in </a:t>
            </a:r>
            <a:r>
              <a:rPr lang="en-US" sz="4000" dirty="0" err="1"/>
              <a:t>Mouvaux</a:t>
            </a:r>
            <a:endParaRPr lang="en-US" sz="4000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4E02FB1-B656-4300-BB76-1EA31027B4F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2155721"/>
            <a:ext cx="11160000" cy="3960000"/>
          </a:xfrm>
          <a:prstGeom prst="rect">
            <a:avLst/>
          </a:prstGeom>
        </p:spPr>
      </p:pic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C4FA53DF-805C-41B4-965A-B44CAE41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AE5C79-AA6D-40D3-B285-D580ED72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7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9476A4BD-C4A1-427F-B0F0-28009A712C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42767" y="1175210"/>
            <a:ext cx="10485160" cy="58250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2061CA-95F2-4DE9-8582-0D8412E0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601075" cy="830997"/>
          </a:xfrm>
        </p:spPr>
        <p:txBody>
          <a:bodyPr/>
          <a:lstStyle/>
          <a:p>
            <a:r>
              <a:rPr lang="en-US" sz="4000" dirty="0"/>
              <a:t>Price correlates with many features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CEB6A4B-089B-4D78-ABDB-2986EFE75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563172"/>
              </p:ext>
            </p:extLst>
          </p:nvPr>
        </p:nvGraphicFramePr>
        <p:xfrm>
          <a:off x="8730055" y="2189004"/>
          <a:ext cx="3060000" cy="3528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Area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Rooms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Income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Unemployment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49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Population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3487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City Area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878818"/>
                  </a:ext>
                </a:extLst>
              </a:tr>
            </a:tbl>
          </a:graphicData>
        </a:graphic>
      </p:graphicFrame>
      <p:pic>
        <p:nvPicPr>
          <p:cNvPr id="2" name="Picture 2" descr="fnaim.fr-Bien&amp;#39;ici">
            <a:extLst>
              <a:ext uri="{FF2B5EF4-FFF2-40B4-BE49-F238E27FC236}">
                <a16:creationId xmlns:a16="http://schemas.microsoft.com/office/drawing/2014/main" id="{7516E598-B77B-47E6-B6BB-003FDBBD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F46673E-E908-4E1E-BF17-FE13157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1529685"/>
            <a:ext cx="4051585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 Collection,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Processing and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Presentation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62948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7D1D6-6EA1-474D-A187-9A9942C4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417"/>
            <a:ext cx="12192000" cy="5610016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469404E4-711B-4EFA-91B3-71EE41B4AF9A}"/>
              </a:ext>
            </a:extLst>
          </p:cNvPr>
          <p:cNvSpPr txBox="1">
            <a:spLocks/>
          </p:cNvSpPr>
          <p:nvPr/>
        </p:nvSpPr>
        <p:spPr>
          <a:xfrm>
            <a:off x="5094332" y="309718"/>
            <a:ext cx="6096001" cy="6016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cap="none" dirty="0"/>
              <a:t>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52E44-C92D-411D-9281-1E14EF94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1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1DFD9E-E4E2-4872-9DFB-A5F6FF3E164A}"/>
              </a:ext>
            </a:extLst>
          </p:cNvPr>
          <p:cNvGrpSpPr/>
          <p:nvPr/>
        </p:nvGrpSpPr>
        <p:grpSpPr>
          <a:xfrm>
            <a:off x="317781" y="309718"/>
            <a:ext cx="11638630" cy="6754019"/>
            <a:chOff x="976547" y="457200"/>
            <a:chExt cx="11638630" cy="675401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FB1147B-BF3D-4625-805D-97CDA209A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75689" y="4286687"/>
              <a:ext cx="840963" cy="840963"/>
            </a:xfrm>
            <a:prstGeom prst="ellipse">
              <a:avLst/>
            </a:prstGeom>
            <a:solidFill>
              <a:srgbClr val="20A472">
                <a:lumMod val="40000"/>
                <a:lumOff val="60000"/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616CD9-596F-41AA-A91C-760D8901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760044" y="5740518"/>
              <a:ext cx="840963" cy="840963"/>
            </a:xfrm>
            <a:prstGeom prst="ellipse">
              <a:avLst/>
            </a:prstGeom>
            <a:solidFill>
              <a:srgbClr val="20A472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6BFFFF-BAD9-4223-B03A-6B8D94655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071764" y="2566758"/>
              <a:ext cx="840963" cy="840963"/>
            </a:xfrm>
            <a:prstGeom prst="ellipse">
              <a:avLst/>
            </a:prstGeom>
            <a:solidFill>
              <a:srgbClr val="B13DC8">
                <a:lumMod val="40000"/>
                <a:lumOff val="60000"/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BF5ECBE-01F3-4B60-B093-25CEA06D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760044" y="2566757"/>
              <a:ext cx="840963" cy="840963"/>
            </a:xfrm>
            <a:prstGeom prst="ellipse">
              <a:avLst/>
            </a:prstGeom>
            <a:solidFill>
              <a:srgbClr val="00B0F0">
                <a:lumMod val="40000"/>
                <a:lumOff val="60000"/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2148A6C-F132-403C-BD6D-127D0B03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90723" y="4286688"/>
              <a:ext cx="840963" cy="840963"/>
            </a:xfrm>
            <a:prstGeom prst="ellipse">
              <a:avLst/>
            </a:prstGeom>
            <a:solidFill>
              <a:srgbClr val="0EABB7">
                <a:lumMod val="20000"/>
                <a:lumOff val="80000"/>
                <a:alpha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6E6EA5-4E3A-45FE-81D2-143329110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97141" y="547522"/>
              <a:ext cx="840963" cy="840963"/>
            </a:xfrm>
            <a:prstGeom prst="ellipse">
              <a:avLst/>
            </a:prstGeom>
            <a:solidFill>
              <a:srgbClr val="B13DC8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56" name="Group 55" descr="timeline">
              <a:extLst>
                <a:ext uri="{FF2B5EF4-FFF2-40B4-BE49-F238E27FC236}">
                  <a16:creationId xmlns:a16="http://schemas.microsoft.com/office/drawing/2014/main" id="{B256F70F-946E-4E9A-B0F5-828D3A181C3A}"/>
                </a:ext>
              </a:extLst>
            </p:cNvPr>
            <p:cNvGrpSpPr/>
            <p:nvPr/>
          </p:nvGrpSpPr>
          <p:grpSpPr>
            <a:xfrm>
              <a:off x="976547" y="1458965"/>
              <a:ext cx="10278189" cy="5752254"/>
              <a:chOff x="976547" y="1458965"/>
              <a:chExt cx="10278189" cy="575225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03B5C19-D077-41DD-B03F-4AA5EA1B8584}"/>
                  </a:ext>
                </a:extLst>
              </p:cNvPr>
              <p:cNvGrpSpPr/>
              <p:nvPr/>
            </p:nvGrpSpPr>
            <p:grpSpPr>
              <a:xfrm rot="5400000" flipH="1">
                <a:off x="9555848" y="2219844"/>
                <a:ext cx="1624126" cy="1773651"/>
                <a:chOff x="6415077" y="1171530"/>
                <a:chExt cx="1890380" cy="1890380"/>
              </a:xfrm>
            </p:grpSpPr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8169D41C-6083-471C-B4DF-1D3D43D072F1}"/>
                    </a:ext>
                  </a:extLst>
                </p:cNvPr>
                <p:cNvSpPr/>
                <p:nvPr/>
              </p:nvSpPr>
              <p:spPr>
                <a:xfrm>
                  <a:off x="6415077" y="1171530"/>
                  <a:ext cx="1890380" cy="1890380"/>
                </a:xfrm>
                <a:prstGeom prst="arc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81CD375F-81CA-4D48-830C-1D7F4A438CB9}"/>
                    </a:ext>
                  </a:extLst>
                </p:cNvPr>
                <p:cNvSpPr/>
                <p:nvPr/>
              </p:nvSpPr>
              <p:spPr>
                <a:xfrm flipH="1">
                  <a:off x="6415077" y="1171530"/>
                  <a:ext cx="1890380" cy="1890380"/>
                </a:xfrm>
                <a:prstGeom prst="arc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EC1EE09-84FA-4D9E-82AC-3CA3679E1E4B}"/>
                  </a:ext>
                </a:extLst>
              </p:cNvPr>
              <p:cNvGrpSpPr/>
              <p:nvPr/>
            </p:nvGrpSpPr>
            <p:grpSpPr>
              <a:xfrm rot="16200000" flipH="1">
                <a:off x="1051310" y="3843465"/>
                <a:ext cx="1624126" cy="1773651"/>
                <a:chOff x="6415077" y="1171530"/>
                <a:chExt cx="1890380" cy="1890380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4238D1DD-FF0C-4977-A136-6D3618495384}"/>
                    </a:ext>
                  </a:extLst>
                </p:cNvPr>
                <p:cNvSpPr/>
                <p:nvPr/>
              </p:nvSpPr>
              <p:spPr>
                <a:xfrm>
                  <a:off x="6415077" y="1171530"/>
                  <a:ext cx="1890380" cy="1890380"/>
                </a:xfrm>
                <a:prstGeom prst="arc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3C4249A5-CC92-44EA-B2D2-970EF8A6464D}"/>
                    </a:ext>
                  </a:extLst>
                </p:cNvPr>
                <p:cNvSpPr/>
                <p:nvPr/>
              </p:nvSpPr>
              <p:spPr>
                <a:xfrm flipH="1">
                  <a:off x="6415077" y="1171530"/>
                  <a:ext cx="1890380" cy="1890380"/>
                </a:xfrm>
                <a:prstGeom prst="arc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Arc 6">
                <a:extLst>
                  <a:ext uri="{FF2B5EF4-FFF2-40B4-BE49-F238E27FC236}">
                    <a16:creationId xmlns:a16="http://schemas.microsoft.com/office/drawing/2014/main" id="{5180D329-D7A8-42B8-8352-CF2218EE89AC}"/>
                  </a:ext>
                </a:extLst>
              </p:cNvPr>
              <p:cNvSpPr/>
              <p:nvPr/>
            </p:nvSpPr>
            <p:spPr>
              <a:xfrm rot="16200000" flipH="1">
                <a:off x="1705996" y="1478703"/>
                <a:ext cx="834433" cy="794957"/>
              </a:xfrm>
              <a:custGeom>
                <a:avLst/>
                <a:gdLst>
                  <a:gd name="connsiteX0" fmla="*/ 834432 w 1668865"/>
                  <a:gd name="connsiteY0" fmla="*/ 0 h 1589914"/>
                  <a:gd name="connsiteX1" fmla="*/ 1668865 w 1668865"/>
                  <a:gd name="connsiteY1" fmla="*/ 794957 h 1589914"/>
                  <a:gd name="connsiteX2" fmla="*/ 834433 w 1668865"/>
                  <a:gd name="connsiteY2" fmla="*/ 794957 h 1589914"/>
                  <a:gd name="connsiteX3" fmla="*/ 834432 w 1668865"/>
                  <a:gd name="connsiteY3" fmla="*/ 0 h 1589914"/>
                  <a:gd name="connsiteX0" fmla="*/ 834432 w 1668865"/>
                  <a:gd name="connsiteY0" fmla="*/ 0 h 1589914"/>
                  <a:gd name="connsiteX1" fmla="*/ 1668865 w 1668865"/>
                  <a:gd name="connsiteY1" fmla="*/ 794957 h 1589914"/>
                  <a:gd name="connsiteX0" fmla="*/ 0 w 834433"/>
                  <a:gd name="connsiteY0" fmla="*/ 0 h 794957"/>
                  <a:gd name="connsiteX1" fmla="*/ 834433 w 834433"/>
                  <a:gd name="connsiteY1" fmla="*/ 794957 h 794957"/>
                  <a:gd name="connsiteX2" fmla="*/ 1 w 834433"/>
                  <a:gd name="connsiteY2" fmla="*/ 794957 h 794957"/>
                  <a:gd name="connsiteX3" fmla="*/ 0 w 834433"/>
                  <a:gd name="connsiteY3" fmla="*/ 0 h 794957"/>
                  <a:gd name="connsiteX0" fmla="*/ 64295 w 834433"/>
                  <a:gd name="connsiteY0" fmla="*/ 0 h 794957"/>
                  <a:gd name="connsiteX1" fmla="*/ 834433 w 834433"/>
                  <a:gd name="connsiteY1" fmla="*/ 794957 h 79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433" h="794957" stroke="0" extrusionOk="0">
                    <a:moveTo>
                      <a:pt x="0" y="0"/>
                    </a:moveTo>
                    <a:cubicBezTo>
                      <a:pt x="460845" y="0"/>
                      <a:pt x="834433" y="355914"/>
                      <a:pt x="834433" y="794957"/>
                    </a:cubicBezTo>
                    <a:lnTo>
                      <a:pt x="1" y="794957"/>
                    </a:lnTo>
                    <a:cubicBezTo>
                      <a:pt x="1" y="529971"/>
                      <a:pt x="0" y="264986"/>
                      <a:pt x="0" y="0"/>
                    </a:cubicBezTo>
                    <a:close/>
                  </a:path>
                  <a:path w="834433" h="794957" fill="none">
                    <a:moveTo>
                      <a:pt x="64295" y="0"/>
                    </a:moveTo>
                    <a:cubicBezTo>
                      <a:pt x="525140" y="0"/>
                      <a:pt x="834433" y="355914"/>
                      <a:pt x="834433" y="794957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A25420FF-612B-4321-AD4C-478E9A6F8B61}"/>
                  </a:ext>
                </a:extLst>
              </p:cNvPr>
              <p:cNvSpPr/>
              <p:nvPr/>
            </p:nvSpPr>
            <p:spPr>
              <a:xfrm rot="5400000" flipH="1">
                <a:off x="5908738" y="5581830"/>
                <a:ext cx="1668865" cy="1589914"/>
              </a:xfrm>
              <a:prstGeom prst="arc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A61C2B1-217E-472B-B6EA-6AA1A9BF3E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9536" y="2293398"/>
                <a:ext cx="7895962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7FB25A4-2EA4-457D-8FEF-3F4DF23AD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9703" y="3918227"/>
                <a:ext cx="853579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08AAF89-3140-4253-BD60-69BC9B94C696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1849705" y="5542113"/>
                <a:ext cx="4893466" cy="2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</p:grpSp>
        <p:pic>
          <p:nvPicPr>
            <p:cNvPr id="68" name="Picture Placeholder 22" descr="Garden Tools">
              <a:extLst>
                <a:ext uri="{FF2B5EF4-FFF2-40B4-BE49-F238E27FC236}">
                  <a16:creationId xmlns:a16="http://schemas.microsoft.com/office/drawing/2014/main" id="{277EC14A-0E95-4598-8C50-68559133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20935" y="466999"/>
              <a:ext cx="887413" cy="889000"/>
            </a:xfrm>
            <a:prstGeom prst="rect">
              <a:avLst/>
            </a:prstGeom>
          </p:spPr>
        </p:pic>
        <p:sp>
          <p:nvSpPr>
            <p:cNvPr id="69" name="Text Placeholder 33">
              <a:extLst>
                <a:ext uri="{FF2B5EF4-FFF2-40B4-BE49-F238E27FC236}">
                  <a16:creationId xmlns:a16="http://schemas.microsoft.com/office/drawing/2014/main" id="{FA2DBFCA-B3B5-4A2A-ABCE-3232C54F3023}"/>
                </a:ext>
              </a:extLst>
            </p:cNvPr>
            <p:cNvSpPr txBox="1">
              <a:spLocks/>
            </p:cNvSpPr>
            <p:nvPr/>
          </p:nvSpPr>
          <p:spPr>
            <a:xfrm>
              <a:off x="2408126" y="930257"/>
              <a:ext cx="2138339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Selenium &amp; Pandas</a:t>
              </a:r>
            </a:p>
          </p:txBody>
        </p:sp>
        <p:sp>
          <p:nvSpPr>
            <p:cNvPr id="70" name="Text Placeholder 37">
              <a:extLst>
                <a:ext uri="{FF2B5EF4-FFF2-40B4-BE49-F238E27FC236}">
                  <a16:creationId xmlns:a16="http://schemas.microsoft.com/office/drawing/2014/main" id="{B5CB6D32-8A0D-4F50-B12F-73EA11F5ABCD}"/>
                </a:ext>
              </a:extLst>
            </p:cNvPr>
            <p:cNvSpPr txBox="1">
              <a:spLocks/>
            </p:cNvSpPr>
            <p:nvPr/>
          </p:nvSpPr>
          <p:spPr>
            <a:xfrm>
              <a:off x="2408125" y="527314"/>
              <a:ext cx="2844000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Import Required Libraries</a:t>
              </a:r>
            </a:p>
          </p:txBody>
        </p:sp>
        <p:pic>
          <p:nvPicPr>
            <p:cNvPr id="71" name="Picture Placeholder 49" descr="Seed Packet">
              <a:extLst>
                <a:ext uri="{FF2B5EF4-FFF2-40B4-BE49-F238E27FC236}">
                  <a16:creationId xmlns:a16="http://schemas.microsoft.com/office/drawing/2014/main" id="{AFDEEA81-A915-4377-AFF5-B080C5CCA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58965" y="2484454"/>
              <a:ext cx="887413" cy="889000"/>
            </a:xfrm>
            <a:prstGeom prst="rect">
              <a:avLst/>
            </a:prstGeom>
          </p:spPr>
        </p:pic>
        <p:sp>
          <p:nvSpPr>
            <p:cNvPr id="72" name="Text Placeholder 44">
              <a:extLst>
                <a:ext uri="{FF2B5EF4-FFF2-40B4-BE49-F238E27FC236}">
                  <a16:creationId xmlns:a16="http://schemas.microsoft.com/office/drawing/2014/main" id="{D60F9D84-BC27-454A-9D5C-97450A736570}"/>
                </a:ext>
              </a:extLst>
            </p:cNvPr>
            <p:cNvSpPr txBox="1">
              <a:spLocks/>
            </p:cNvSpPr>
            <p:nvPr/>
          </p:nvSpPr>
          <p:spPr>
            <a:xfrm>
              <a:off x="4446156" y="2947712"/>
              <a:ext cx="2138339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Defining Desired </a:t>
              </a:r>
              <a:r>
                <a:rPr lang="en-US" dirty="0">
                  <a:solidFill>
                    <a:srgbClr val="000000"/>
                  </a:solidFill>
                  <a:latin typeface="Avenir Next LT Pro Light"/>
                </a:rPr>
                <a:t>Browser       &amp;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Driver Path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Text Placeholder 31">
              <a:extLst>
                <a:ext uri="{FF2B5EF4-FFF2-40B4-BE49-F238E27FC236}">
                  <a16:creationId xmlns:a16="http://schemas.microsoft.com/office/drawing/2014/main" id="{5A61C957-F7CB-418A-9181-986225346F83}"/>
                </a:ext>
              </a:extLst>
            </p:cNvPr>
            <p:cNvSpPr txBox="1">
              <a:spLocks/>
            </p:cNvSpPr>
            <p:nvPr/>
          </p:nvSpPr>
          <p:spPr>
            <a:xfrm>
              <a:off x="4446155" y="2544769"/>
              <a:ext cx="2412000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Set-Up Web Driver</a:t>
              </a:r>
            </a:p>
          </p:txBody>
        </p:sp>
        <p:pic>
          <p:nvPicPr>
            <p:cNvPr id="74" name="Picture Placeholder 51" descr="Sprouting Seed">
              <a:extLst>
                <a:ext uri="{FF2B5EF4-FFF2-40B4-BE49-F238E27FC236}">
                  <a16:creationId xmlns:a16="http://schemas.microsoft.com/office/drawing/2014/main" id="{775B49D2-88FB-4980-AD83-B9D56C9D6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30968" y="2484454"/>
              <a:ext cx="887413" cy="889000"/>
            </a:xfrm>
            <a:prstGeom prst="rect">
              <a:avLst/>
            </a:prstGeom>
          </p:spPr>
        </p:pic>
        <p:sp>
          <p:nvSpPr>
            <p:cNvPr id="75" name="Text Placeholder 2">
              <a:extLst>
                <a:ext uri="{FF2B5EF4-FFF2-40B4-BE49-F238E27FC236}">
                  <a16:creationId xmlns:a16="http://schemas.microsoft.com/office/drawing/2014/main" id="{16987331-69C4-4B16-ABA8-C3C94C59C863}"/>
                </a:ext>
              </a:extLst>
            </p:cNvPr>
            <p:cNvSpPr txBox="1">
              <a:spLocks/>
            </p:cNvSpPr>
            <p:nvPr/>
          </p:nvSpPr>
          <p:spPr>
            <a:xfrm>
              <a:off x="9018159" y="2947712"/>
              <a:ext cx="2138339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BienIci.com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Text Placeholder 4">
              <a:extLst>
                <a:ext uri="{FF2B5EF4-FFF2-40B4-BE49-F238E27FC236}">
                  <a16:creationId xmlns:a16="http://schemas.microsoft.com/office/drawing/2014/main" id="{13A9DBE2-5B3D-4532-99B1-55CF90435F7D}"/>
                </a:ext>
              </a:extLst>
            </p:cNvPr>
            <p:cNvSpPr txBox="1">
              <a:spLocks/>
            </p:cNvSpPr>
            <p:nvPr/>
          </p:nvSpPr>
          <p:spPr>
            <a:xfrm>
              <a:off x="9018159" y="2544769"/>
              <a:ext cx="2138339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Connect to Website</a:t>
              </a:r>
            </a:p>
          </p:txBody>
        </p:sp>
        <p:pic>
          <p:nvPicPr>
            <p:cNvPr id="77" name="Picture Placeholder 56" descr="Deciduous tree">
              <a:extLst>
                <a:ext uri="{FF2B5EF4-FFF2-40B4-BE49-F238E27FC236}">
                  <a16:creationId xmlns:a16="http://schemas.microsoft.com/office/drawing/2014/main" id="{841A6D92-3360-47C9-8B98-2A41F1893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586860" y="4201784"/>
              <a:ext cx="887413" cy="889000"/>
            </a:xfrm>
            <a:prstGeom prst="rect">
              <a:avLst/>
            </a:prstGeom>
          </p:spPr>
        </p:pic>
        <p:sp>
          <p:nvSpPr>
            <p:cNvPr id="78" name="Text Placeholder 14">
              <a:extLst>
                <a:ext uri="{FF2B5EF4-FFF2-40B4-BE49-F238E27FC236}">
                  <a16:creationId xmlns:a16="http://schemas.microsoft.com/office/drawing/2014/main" id="{C5633FD6-8546-49F8-993C-42756CB5670F}"/>
                </a:ext>
              </a:extLst>
            </p:cNvPr>
            <p:cNvSpPr txBox="1">
              <a:spLocks/>
            </p:cNvSpPr>
            <p:nvPr/>
          </p:nvSpPr>
          <p:spPr>
            <a:xfrm>
              <a:off x="2574051" y="4665042"/>
              <a:ext cx="2138339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Use find elements by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x_path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 and for loop</a:t>
              </a:r>
            </a:p>
          </p:txBody>
        </p:sp>
        <p:sp>
          <p:nvSpPr>
            <p:cNvPr id="79" name="Text Placeholder 18">
              <a:extLst>
                <a:ext uri="{FF2B5EF4-FFF2-40B4-BE49-F238E27FC236}">
                  <a16:creationId xmlns:a16="http://schemas.microsoft.com/office/drawing/2014/main" id="{10058117-FBC6-48FF-8F0B-EECDED38A7A1}"/>
                </a:ext>
              </a:extLst>
            </p:cNvPr>
            <p:cNvSpPr txBox="1">
              <a:spLocks/>
            </p:cNvSpPr>
            <p:nvPr/>
          </p:nvSpPr>
          <p:spPr>
            <a:xfrm>
              <a:off x="2574051" y="4262099"/>
              <a:ext cx="2138339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Get Total Pages List</a:t>
              </a:r>
            </a:p>
          </p:txBody>
        </p:sp>
        <p:pic>
          <p:nvPicPr>
            <p:cNvPr id="80" name="Picture Placeholder 54" descr="Plant">
              <a:extLst>
                <a:ext uri="{FF2B5EF4-FFF2-40B4-BE49-F238E27FC236}">
                  <a16:creationId xmlns:a16="http://schemas.microsoft.com/office/drawing/2014/main" id="{430DC5A9-028D-415B-BFFE-626698DA1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18607" y="4201784"/>
              <a:ext cx="887413" cy="889000"/>
            </a:xfrm>
            <a:prstGeom prst="rect">
              <a:avLst/>
            </a:prstGeom>
          </p:spPr>
        </p:pic>
        <p:sp>
          <p:nvSpPr>
            <p:cNvPr id="81" name="Text Placeholder 20">
              <a:extLst>
                <a:ext uri="{FF2B5EF4-FFF2-40B4-BE49-F238E27FC236}">
                  <a16:creationId xmlns:a16="http://schemas.microsoft.com/office/drawing/2014/main" id="{34D85B3E-9203-45BB-8D41-16C049E7BFB5}"/>
                </a:ext>
              </a:extLst>
            </p:cNvPr>
            <p:cNvSpPr txBox="1">
              <a:spLocks/>
            </p:cNvSpPr>
            <p:nvPr/>
          </p:nvSpPr>
          <p:spPr>
            <a:xfrm>
              <a:off x="6805798" y="4665042"/>
              <a:ext cx="2138339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Use Empty Lists, For Loop &amp; Append method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Text Placeholder 21">
              <a:extLst>
                <a:ext uri="{FF2B5EF4-FFF2-40B4-BE49-F238E27FC236}">
                  <a16:creationId xmlns:a16="http://schemas.microsoft.com/office/drawing/2014/main" id="{867A019B-C688-4379-9265-43555C460F64}"/>
                </a:ext>
              </a:extLst>
            </p:cNvPr>
            <p:cNvSpPr txBox="1">
              <a:spLocks/>
            </p:cNvSpPr>
            <p:nvPr/>
          </p:nvSpPr>
          <p:spPr>
            <a:xfrm>
              <a:off x="6805797" y="4262099"/>
              <a:ext cx="4536000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Get Information by Looping through each page</a:t>
              </a:r>
            </a:p>
          </p:txBody>
        </p:sp>
        <p:pic>
          <p:nvPicPr>
            <p:cNvPr id="83" name="Picture Placeholder 59" descr="Apple">
              <a:extLst>
                <a:ext uri="{FF2B5EF4-FFF2-40B4-BE49-F238E27FC236}">
                  <a16:creationId xmlns:a16="http://schemas.microsoft.com/office/drawing/2014/main" id="{5D05A3B1-7B66-4C8E-AD73-FAF79F6FB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027987" y="5637179"/>
              <a:ext cx="887413" cy="889000"/>
            </a:xfrm>
            <a:prstGeom prst="rect">
              <a:avLst/>
            </a:prstGeom>
          </p:spPr>
        </p:pic>
        <p:sp>
          <p:nvSpPr>
            <p:cNvPr id="84" name="Text Placeholder 24">
              <a:extLst>
                <a:ext uri="{FF2B5EF4-FFF2-40B4-BE49-F238E27FC236}">
                  <a16:creationId xmlns:a16="http://schemas.microsoft.com/office/drawing/2014/main" id="{A033A1EF-C8E5-489D-8416-39055649500C}"/>
                </a:ext>
              </a:extLst>
            </p:cNvPr>
            <p:cNvSpPr txBox="1">
              <a:spLocks/>
            </p:cNvSpPr>
            <p:nvPr/>
          </p:nvSpPr>
          <p:spPr>
            <a:xfrm>
              <a:off x="9015178" y="6100437"/>
              <a:ext cx="2498401" cy="60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Convert List → Dict. → Data Frame</a:t>
              </a:r>
            </a:p>
          </p:txBody>
        </p:sp>
        <p:sp>
          <p:nvSpPr>
            <p:cNvPr id="85" name="Text Placeholder 27">
              <a:extLst>
                <a:ext uri="{FF2B5EF4-FFF2-40B4-BE49-F238E27FC236}">
                  <a16:creationId xmlns:a16="http://schemas.microsoft.com/office/drawing/2014/main" id="{700B9680-77EE-4C2C-8011-B0B21E32B36C}"/>
                </a:ext>
              </a:extLst>
            </p:cNvPr>
            <p:cNvSpPr txBox="1">
              <a:spLocks/>
            </p:cNvSpPr>
            <p:nvPr/>
          </p:nvSpPr>
          <p:spPr>
            <a:xfrm>
              <a:off x="9015177" y="5697494"/>
              <a:ext cx="3600000" cy="29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eak Pro"/>
                  <a:ea typeface="+mn-ea"/>
                  <a:cs typeface="+mn-cs"/>
                </a:rPr>
                <a:t>Housing Prices Data Set</a:t>
              </a:r>
              <a:endParaRPr lang="en-US" dirty="0">
                <a:solidFill>
                  <a:srgbClr val="000000"/>
                </a:solidFill>
                <a:latin typeface="Speak Pro"/>
              </a:endParaRPr>
            </a:p>
          </p:txBody>
        </p:sp>
        <p:sp>
          <p:nvSpPr>
            <p:cNvPr id="86" name="Oval 85" descr="timeline markers">
              <a:extLst>
                <a:ext uri="{FF2B5EF4-FFF2-40B4-BE49-F238E27FC236}">
                  <a16:creationId xmlns:a16="http://schemas.microsoft.com/office/drawing/2014/main" id="{8A479400-6A0C-4236-AD5F-5196A3D2D5EB}"/>
                </a:ext>
              </a:extLst>
            </p:cNvPr>
            <p:cNvSpPr/>
            <p:nvPr/>
          </p:nvSpPr>
          <p:spPr>
            <a:xfrm>
              <a:off x="1656253" y="1528909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Oval 86" descr="timeline markers">
              <a:extLst>
                <a:ext uri="{FF2B5EF4-FFF2-40B4-BE49-F238E27FC236}">
                  <a16:creationId xmlns:a16="http://schemas.microsoft.com/office/drawing/2014/main" id="{8E859EBD-05CB-430A-9D0A-D720CEB58D23}"/>
                </a:ext>
              </a:extLst>
            </p:cNvPr>
            <p:cNvSpPr/>
            <p:nvPr/>
          </p:nvSpPr>
          <p:spPr>
            <a:xfrm>
              <a:off x="7453646" y="6285904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Oval 87" descr="timeline markers">
              <a:extLst>
                <a:ext uri="{FF2B5EF4-FFF2-40B4-BE49-F238E27FC236}">
                  <a16:creationId xmlns:a16="http://schemas.microsoft.com/office/drawing/2014/main" id="{4F09927C-D1E8-4EAB-BB64-7189F9E058B0}"/>
                </a:ext>
              </a:extLst>
            </p:cNvPr>
            <p:cNvSpPr/>
            <p:nvPr/>
          </p:nvSpPr>
          <p:spPr>
            <a:xfrm>
              <a:off x="9081504" y="2210200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Oval 88" descr="timeline markers">
              <a:extLst>
                <a:ext uri="{FF2B5EF4-FFF2-40B4-BE49-F238E27FC236}">
                  <a16:creationId xmlns:a16="http://schemas.microsoft.com/office/drawing/2014/main" id="{68407E24-CF2E-4F70-AA5E-34D332837A38}"/>
                </a:ext>
              </a:extLst>
            </p:cNvPr>
            <p:cNvSpPr/>
            <p:nvPr/>
          </p:nvSpPr>
          <p:spPr>
            <a:xfrm>
              <a:off x="4499321" y="2210200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Oval 89" descr="timeline markers">
              <a:extLst>
                <a:ext uri="{FF2B5EF4-FFF2-40B4-BE49-F238E27FC236}">
                  <a16:creationId xmlns:a16="http://schemas.microsoft.com/office/drawing/2014/main" id="{E777570F-2BFD-40F4-B3EC-C68C25C1FE2C}"/>
                </a:ext>
              </a:extLst>
            </p:cNvPr>
            <p:cNvSpPr/>
            <p:nvPr/>
          </p:nvSpPr>
          <p:spPr>
            <a:xfrm>
              <a:off x="2665717" y="3835862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Oval 90" descr="timeline markers">
              <a:extLst>
                <a:ext uri="{FF2B5EF4-FFF2-40B4-BE49-F238E27FC236}">
                  <a16:creationId xmlns:a16="http://schemas.microsoft.com/office/drawing/2014/main" id="{AFC67423-B665-4542-8E5D-E1A24FE9E76E}"/>
                </a:ext>
              </a:extLst>
            </p:cNvPr>
            <p:cNvSpPr/>
            <p:nvPr/>
          </p:nvSpPr>
          <p:spPr>
            <a:xfrm>
              <a:off x="6884455" y="3835862"/>
              <a:ext cx="168964" cy="168964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Title 3">
              <a:extLst>
                <a:ext uri="{FF2B5EF4-FFF2-40B4-BE49-F238E27FC236}">
                  <a16:creationId xmlns:a16="http://schemas.microsoft.com/office/drawing/2014/main" id="{ED0906BE-C7AD-4994-B747-14D4A51B3F75}"/>
                </a:ext>
              </a:extLst>
            </p:cNvPr>
            <p:cNvSpPr txBox="1">
              <a:spLocks/>
            </p:cNvSpPr>
            <p:nvPr/>
          </p:nvSpPr>
          <p:spPr>
            <a:xfrm>
              <a:off x="5753098" y="457200"/>
              <a:ext cx="6096001" cy="601662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800" cap="none" dirty="0"/>
                <a:t>Data Collection</a:t>
              </a:r>
            </a:p>
          </p:txBody>
        </p:sp>
      </p:grpSp>
      <p:pic>
        <p:nvPicPr>
          <p:cNvPr id="2" name="Picture 2" descr="fnaim.fr-Bien&amp;#39;ici">
            <a:extLst>
              <a:ext uri="{FF2B5EF4-FFF2-40B4-BE49-F238E27FC236}">
                <a16:creationId xmlns:a16="http://schemas.microsoft.com/office/drawing/2014/main" id="{5ECC14C7-E223-4B0B-92A9-9819C277F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9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306619" cy="830997"/>
          </a:xfrm>
        </p:spPr>
        <p:txBody>
          <a:bodyPr/>
          <a:lstStyle/>
          <a:p>
            <a:r>
              <a:rPr lang="en-US" dirty="0"/>
              <a:t>Data Processing &amp; Presenting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7557A7-F89E-4625-92A6-C6B233255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843528"/>
            <a:ext cx="2506948" cy="3015020"/>
          </a:xfrm>
          <a:prstGeom prst="rect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92400-B82B-40EC-BA58-F2FE6B7C5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843528"/>
            <a:ext cx="2487168" cy="3015020"/>
          </a:xfrm>
          <a:prstGeom prst="rect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94483F-C4D9-4583-AADD-5AE066C37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843528"/>
            <a:ext cx="2487168" cy="3015020"/>
          </a:xfrm>
          <a:prstGeom prst="rect">
            <a:avLst/>
          </a:prstGeom>
          <a:noFill/>
          <a:ln>
            <a:solidFill>
              <a:srgbClr val="2C5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E08736-FE41-4E14-A7B0-67283E1A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843528"/>
            <a:ext cx="2487168" cy="3015020"/>
          </a:xfrm>
          <a:prstGeom prst="rect">
            <a:avLst/>
          </a:prstGeom>
          <a:noFill/>
          <a:ln>
            <a:solidFill>
              <a:srgbClr val="2C5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6B4EA-004C-45B9-AD48-351BFEDDC628}"/>
              </a:ext>
            </a:extLst>
          </p:cNvPr>
          <p:cNvSpPr txBox="1"/>
          <p:nvPr/>
        </p:nvSpPr>
        <p:spPr>
          <a:xfrm>
            <a:off x="989441" y="3624067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A6F1A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  <a:t>Pandas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Biome Light" panose="020B03030302040208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 Light"/>
                <a:cs typeface="Biome Light" panose="020B0303030204020804" pitchFamily="34" charset="0"/>
              </a:rPr>
              <a:t>Handling Missing Values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Type Conversion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 Light"/>
                <a:cs typeface="Biome Light" panose="020B0303030204020804" pitchFamily="34" charset="0"/>
              </a:rPr>
              <a:t>String Manipulation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E2B30-54F5-4720-82BB-61FC3C88CBD7}"/>
              </a:ext>
            </a:extLst>
          </p:cNvPr>
          <p:cNvSpPr txBox="1"/>
          <p:nvPr/>
        </p:nvSpPr>
        <p:spPr>
          <a:xfrm>
            <a:off x="3735229" y="3624067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A6F1A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  <a:t>NumPy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Biome Light" panose="020B03030302040208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Creating Demographics Features as new columns in the Data Frame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np.where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1E1D0-232A-40C7-BF95-8B68621CC888}"/>
              </a:ext>
            </a:extLst>
          </p:cNvPr>
          <p:cNvSpPr txBox="1"/>
          <p:nvPr/>
        </p:nvSpPr>
        <p:spPr>
          <a:xfrm>
            <a:off x="6452646" y="3624067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6F1A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  <a:t>Matplot</a:t>
            </a:r>
            <a:r>
              <a:rPr lang="en-US" b="1" dirty="0">
                <a:solidFill>
                  <a:srgbClr val="FA6F1A"/>
                </a:solidFill>
                <a:latin typeface="Corbel"/>
                <a:cs typeface="Biome Light" panose="020B0303030204020804" pitchFamily="34" charset="0"/>
              </a:rPr>
              <a:t>lib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Biome Light" panose="020B03030302040208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Controlling the plot size, title, labels, tick marks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472BC-9F79-41FF-A1BE-9EA43FC29F8E}"/>
              </a:ext>
            </a:extLst>
          </p:cNvPr>
          <p:cNvSpPr txBox="1"/>
          <p:nvPr/>
        </p:nvSpPr>
        <p:spPr>
          <a:xfrm>
            <a:off x="9178440" y="3624067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A6F1A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  <a:t>Seaborn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Biome Light" panose="020B0303030204020804" pitchFamily="34" charset="0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Biome Light" panose="020B03030302040208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Biome Light" panose="020B0303030204020804" pitchFamily="34" charset="0"/>
              </a:rPr>
              <a:t>Generating different plots like Point, Line, Scatter, Bar, Box &amp; Heat Map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504ECB89-7321-43AD-BFD6-F081981E1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3690" y="2543300"/>
            <a:ext cx="51480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Data Processing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CDA489A-B0AA-40F3-8AF9-794B2431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5547" y="2543300"/>
            <a:ext cx="51480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Data Presentation</a:t>
            </a:r>
          </a:p>
        </p:txBody>
      </p:sp>
      <p:pic>
        <p:nvPicPr>
          <p:cNvPr id="19" name="Picture 4" descr="Pandas drop column - How to Pandas drop multiple columns ?">
            <a:extLst>
              <a:ext uri="{FF2B5EF4-FFF2-40B4-BE49-F238E27FC236}">
                <a16:creationId xmlns:a16="http://schemas.microsoft.com/office/drawing/2014/main" id="{F8AEC86D-A679-48E2-B6DE-7826B4E8D8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08" y="506359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BA04E3CF-6FE6-4502-9D88-F6C6918B02A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84" y="5099592"/>
            <a:ext cx="1440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PyViz 0.10.1a3 documentation">
            <a:extLst>
              <a:ext uri="{FF2B5EF4-FFF2-40B4-BE49-F238E27FC236}">
                <a16:creationId xmlns:a16="http://schemas.microsoft.com/office/drawing/2014/main" id="{B7E339C6-5C79-4669-95FB-376DE91201F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25" y="506359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Michael Waskom (@michaelwaskom) | Twitter">
            <a:extLst>
              <a:ext uri="{FF2B5EF4-FFF2-40B4-BE49-F238E27FC236}">
                <a16:creationId xmlns:a16="http://schemas.microsoft.com/office/drawing/2014/main" id="{35586D25-1D66-4109-BD15-F052A2656E9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190" y="5063592"/>
            <a:ext cx="648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naim.fr-Bien&amp;#39;ici">
            <a:extLst>
              <a:ext uri="{FF2B5EF4-FFF2-40B4-BE49-F238E27FC236}">
                <a16:creationId xmlns:a16="http://schemas.microsoft.com/office/drawing/2014/main" id="{EDDCB577-6C1C-429A-AABA-15BDE9F74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0B9DE8A-6400-40DC-846D-57C0F309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94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306619" cy="83099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D722C8D-B2D6-4880-A499-ED212F5752E7}"/>
              </a:ext>
            </a:extLst>
          </p:cNvPr>
          <p:cNvGrpSpPr/>
          <p:nvPr/>
        </p:nvGrpSpPr>
        <p:grpSpPr>
          <a:xfrm>
            <a:off x="815491" y="2105016"/>
            <a:ext cx="5024865" cy="764219"/>
            <a:chOff x="609018" y="2105016"/>
            <a:chExt cx="5024865" cy="7642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D8058E-BE3C-4DF7-9DA7-9B141D11AB96}"/>
                </a:ext>
              </a:extLst>
            </p:cNvPr>
            <p:cNvSpPr txBox="1"/>
            <p:nvPr/>
          </p:nvSpPr>
          <p:spPr>
            <a:xfrm>
              <a:off x="1748530" y="2316309"/>
              <a:ext cx="3885353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  <a:ea typeface="+mn-ea"/>
                  <a:cs typeface="Biome Light" panose="020B0303030204020804" pitchFamily="34" charset="0"/>
                </a:rPr>
                <a:t>Price Varies Based on Income</a:t>
              </a: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ECA6880A-D06E-4132-80F7-82C0888D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018" y="2105016"/>
              <a:ext cx="914400" cy="764219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Upward trend">
              <a:extLst>
                <a:ext uri="{FF2B5EF4-FFF2-40B4-BE49-F238E27FC236}">
                  <a16:creationId xmlns:a16="http://schemas.microsoft.com/office/drawing/2014/main" id="{F73E6D26-7E35-40D1-9A67-BC0DFAA0C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93513" y="2203745"/>
              <a:ext cx="548640" cy="54864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4454F1-170C-4724-9615-6EC4C5959D7F}"/>
              </a:ext>
            </a:extLst>
          </p:cNvPr>
          <p:cNvGrpSpPr/>
          <p:nvPr/>
        </p:nvGrpSpPr>
        <p:grpSpPr>
          <a:xfrm>
            <a:off x="815490" y="4317498"/>
            <a:ext cx="5486982" cy="764219"/>
            <a:chOff x="609017" y="4751103"/>
            <a:chExt cx="5486982" cy="7642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05122BF-E126-48A0-8184-6416C4A20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017" y="4751103"/>
              <a:ext cx="914400" cy="764219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B9AAC4-B709-4F72-8245-40374BB35C2C}"/>
                </a:ext>
              </a:extLst>
            </p:cNvPr>
            <p:cNvSpPr txBox="1"/>
            <p:nvPr/>
          </p:nvSpPr>
          <p:spPr>
            <a:xfrm>
              <a:off x="1748530" y="4962396"/>
              <a:ext cx="4347469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  <a:ea typeface="+mn-ea"/>
                  <a:cs typeface="Biome Light" panose="020B0303030204020804" pitchFamily="34" charset="0"/>
                </a:rPr>
                <a:t>Mouvaux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  <a:ea typeface="+mn-ea"/>
                  <a:cs typeface="Biome Light" panose="020B0303030204020804" pitchFamily="34" charset="0"/>
                </a:rPr>
                <a:t> is the expensive city for Housing</a:t>
              </a:r>
            </a:p>
          </p:txBody>
        </p:sp>
        <p:pic>
          <p:nvPicPr>
            <p:cNvPr id="29" name="Graphic 28" descr="Megaphone1">
              <a:extLst>
                <a:ext uri="{FF2B5EF4-FFF2-40B4-BE49-F238E27FC236}">
                  <a16:creationId xmlns:a16="http://schemas.microsoft.com/office/drawing/2014/main" id="{CA9D281E-7388-44FE-9989-6AD2C06E7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93513" y="4861105"/>
              <a:ext cx="548640" cy="5486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8670BF-DA14-47CF-BA21-F4932BC42F5A}"/>
              </a:ext>
            </a:extLst>
          </p:cNvPr>
          <p:cNvGrpSpPr/>
          <p:nvPr/>
        </p:nvGrpSpPr>
        <p:grpSpPr>
          <a:xfrm>
            <a:off x="815491" y="3211257"/>
            <a:ext cx="5024865" cy="764219"/>
            <a:chOff x="609018" y="3510536"/>
            <a:chExt cx="5024865" cy="764219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C08F4093-80AA-4E83-8934-AC0CC007A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018" y="3510536"/>
              <a:ext cx="914400" cy="764219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D62968-7B9E-433B-AF62-6F613DF57156}"/>
                </a:ext>
              </a:extLst>
            </p:cNvPr>
            <p:cNvSpPr txBox="1"/>
            <p:nvPr/>
          </p:nvSpPr>
          <p:spPr>
            <a:xfrm>
              <a:off x="1748531" y="3721829"/>
              <a:ext cx="3885352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  <a:ea typeface="+mn-ea"/>
                  <a:cs typeface="Biome Light" panose="020B0303030204020804" pitchFamily="34" charset="0"/>
                </a:rPr>
                <a:t>Price Varies Based on Demographics</a:t>
              </a:r>
            </a:p>
          </p:txBody>
        </p:sp>
        <p:pic>
          <p:nvPicPr>
            <p:cNvPr id="33" name="Graphic 32" descr="Upward trend">
              <a:extLst>
                <a:ext uri="{FF2B5EF4-FFF2-40B4-BE49-F238E27FC236}">
                  <a16:creationId xmlns:a16="http://schemas.microsoft.com/office/drawing/2014/main" id="{D7456F00-DE9B-47B5-B66B-E76566E6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93513" y="3606850"/>
              <a:ext cx="548640" cy="5486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7F212D-267C-4E7F-918B-8DD86155C7ED}"/>
              </a:ext>
            </a:extLst>
          </p:cNvPr>
          <p:cNvGrpSpPr/>
          <p:nvPr/>
        </p:nvGrpSpPr>
        <p:grpSpPr>
          <a:xfrm>
            <a:off x="815490" y="5423740"/>
            <a:ext cx="7178131" cy="764219"/>
            <a:chOff x="609017" y="5738370"/>
            <a:chExt cx="7178131" cy="764219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3EF3C416-BBB7-4947-9645-57F721044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017" y="5738370"/>
              <a:ext cx="914400" cy="764219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2E006C-B2E4-480E-AAF7-90308B56A259}"/>
                </a:ext>
              </a:extLst>
            </p:cNvPr>
            <p:cNvSpPr txBox="1"/>
            <p:nvPr/>
          </p:nvSpPr>
          <p:spPr>
            <a:xfrm>
              <a:off x="1748530" y="5949663"/>
              <a:ext cx="6038618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  <a:ea typeface="+mn-ea"/>
                  <a:cs typeface="Biome Light" panose="020B0303030204020804" pitchFamily="34" charset="0"/>
                </a:rPr>
                <a:t>Roubaix &amp; Tourcoing is the least expensive city for Housing</a:t>
              </a:r>
            </a:p>
          </p:txBody>
        </p:sp>
        <p:pic>
          <p:nvPicPr>
            <p:cNvPr id="37" name="Graphic 36" descr="Megaphone1">
              <a:extLst>
                <a:ext uri="{FF2B5EF4-FFF2-40B4-BE49-F238E27FC236}">
                  <a16:creationId xmlns:a16="http://schemas.microsoft.com/office/drawing/2014/main" id="{2865F340-85BB-406A-BE60-9DA97439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93513" y="5859989"/>
              <a:ext cx="548640" cy="548640"/>
            </a:xfrm>
            <a:prstGeom prst="rect">
              <a:avLst/>
            </a:prstGeom>
          </p:spPr>
        </p:pic>
      </p:grpSp>
      <p:pic>
        <p:nvPicPr>
          <p:cNvPr id="6" name="Picture 2" descr="fnaim.fr-Bien&amp;#39;ici">
            <a:extLst>
              <a:ext uri="{FF2B5EF4-FFF2-40B4-BE49-F238E27FC236}">
                <a16:creationId xmlns:a16="http://schemas.microsoft.com/office/drawing/2014/main" id="{3A140A71-F22F-4308-B063-6B6E4BD8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FD6C08-545E-4C5E-818A-C63C1269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4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Thank You</a:t>
            </a:r>
          </a:p>
          <a:p>
            <a:endParaRPr lang="en-US" sz="7200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EF5C50-E3D8-4864-A51F-5E0CA0D3C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800" dirty="0"/>
              <a:t>Any Questions?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91541D-9678-4C62-B167-A30B5610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naim.fr-Bien&amp;#39;ici">
            <a:extLst>
              <a:ext uri="{FF2B5EF4-FFF2-40B4-BE49-F238E27FC236}">
                <a16:creationId xmlns:a16="http://schemas.microsoft.com/office/drawing/2014/main" id="{F05D4ECA-3BFF-454C-9C6C-0EBBD123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lvl="1"/>
            <a:r>
              <a:rPr lang="en-US" dirty="0"/>
              <a:t>Project Goal</a:t>
            </a:r>
          </a:p>
          <a:p>
            <a:pPr lvl="1"/>
            <a:r>
              <a:rPr lang="en-US" dirty="0"/>
              <a:t>Project Challenges</a:t>
            </a:r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en-US" dirty="0"/>
              <a:t>Product Demonstration</a:t>
            </a:r>
          </a:p>
          <a:p>
            <a:pPr>
              <a:buSzPct val="90000"/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Data Presentation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pic>
        <p:nvPicPr>
          <p:cNvPr id="1026" name="Picture 2" descr="fnaim.fr-Bien&amp;#39;ici">
            <a:extLst>
              <a:ext uri="{FF2B5EF4-FFF2-40B4-BE49-F238E27FC236}">
                <a16:creationId xmlns:a16="http://schemas.microsoft.com/office/drawing/2014/main" id="{222CDA1C-ED4B-4525-8F8C-8894F9E8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62DD31-A0B3-4370-B935-482A415C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Project Goal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And Challenges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366775" cy="379566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FA6F1A"/>
                </a:solidFill>
              </a:rPr>
              <a:t>Where should you buy your dream Home?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Analysis and comparison of Housing prices in several cities in the North region of France using Web Scraping, Pandas data manipulation and Python data visualization techniques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Focus Cities: Tourcoing, Roubaix, Croix &amp; </a:t>
            </a:r>
            <a:r>
              <a:rPr lang="en-US" dirty="0" err="1"/>
              <a:t>Mouvaux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Packages Used: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  <p:pic>
        <p:nvPicPr>
          <p:cNvPr id="1026" name="Picture 2" descr="Selenium (software) - Wikiwand">
            <a:extLst>
              <a:ext uri="{FF2B5EF4-FFF2-40B4-BE49-F238E27FC236}">
                <a16:creationId xmlns:a16="http://schemas.microsoft.com/office/drawing/2014/main" id="{F8FB7705-F195-4652-8B75-21D8B3F61B3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8" y="55184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ndas drop column - How to Pandas drop multiple columns ?">
            <a:extLst>
              <a:ext uri="{FF2B5EF4-FFF2-40B4-BE49-F238E27FC236}">
                <a16:creationId xmlns:a16="http://schemas.microsoft.com/office/drawing/2014/main" id="{E17E08BD-B137-4DB6-BBBF-DC966DC3DA0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3" y="55184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FC12EE-E690-4496-B685-E935A8B677E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18" y="5554440"/>
            <a:ext cx="1440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Viz 0.10.1a3 documentation">
            <a:extLst>
              <a:ext uri="{FF2B5EF4-FFF2-40B4-BE49-F238E27FC236}">
                <a16:creationId xmlns:a16="http://schemas.microsoft.com/office/drawing/2014/main" id="{FDECE351-4497-4DA9-AC4D-A417C148022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123" y="55184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hael Waskom (@michaelwaskom) | Twitter">
            <a:extLst>
              <a:ext uri="{FF2B5EF4-FFF2-40B4-BE49-F238E27FC236}">
                <a16:creationId xmlns:a16="http://schemas.microsoft.com/office/drawing/2014/main" id="{586990DA-5916-43F4-8D62-07648DC4896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27" y="5518440"/>
            <a:ext cx="648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A17286D1-55FD-43F2-94FC-B8F4CAE7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FF04B6E-0523-4FDA-BE80-A8E7D930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504426" cy="830997"/>
          </a:xfrm>
        </p:spPr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307782" cy="3795661"/>
          </a:xfrm>
        </p:spPr>
        <p:txBody>
          <a:bodyPr/>
          <a:lstStyle/>
          <a:p>
            <a:pPr marL="354013" indent="-354013" algn="just">
              <a:lnSpc>
                <a:spcPct val="10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dirty="0"/>
              <a:t>Bien </a:t>
            </a:r>
            <a:r>
              <a:rPr lang="en-US" dirty="0" err="1"/>
              <a:t>Ici</a:t>
            </a:r>
            <a:r>
              <a:rPr lang="en-US" dirty="0"/>
              <a:t> website is highly dynamic and consists of results in many pages, hence Beautiful Soup is not suitable for this application</a:t>
            </a:r>
          </a:p>
          <a:p>
            <a:pPr marL="354013" indent="-354013" algn="just">
              <a:lnSpc>
                <a:spcPct val="10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dirty="0"/>
              <a:t>Most of the variables were embedded in a single HTML element, hence even after scraping, heavy string manipulation is required</a:t>
            </a:r>
          </a:p>
          <a:p>
            <a:pPr marL="354013" indent="-354013" algn="just">
              <a:lnSpc>
                <a:spcPct val="100000"/>
              </a:lnSpc>
              <a:spcAft>
                <a:spcPts val="1000"/>
              </a:spcAft>
              <a:buFont typeface="+mj-lt"/>
              <a:buAutoNum type="arabicParenR"/>
            </a:pPr>
            <a:r>
              <a:rPr lang="en-US" dirty="0"/>
              <a:t>Dealing with missing values in key variables like Area (11 Nos)</a:t>
            </a: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  <p:pic>
        <p:nvPicPr>
          <p:cNvPr id="2" name="Picture 2" descr="fnaim.fr-Bien&amp;#39;ici">
            <a:extLst>
              <a:ext uri="{FF2B5EF4-FFF2-40B4-BE49-F238E27FC236}">
                <a16:creationId xmlns:a16="http://schemas.microsoft.com/office/drawing/2014/main" id="{DF5D4315-80CD-4D64-B2FE-25CC8614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69742E5-DF73-4A7C-B49B-FFD02B52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1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b="1" dirty="0">
                <a:latin typeface="Calibri Light" panose="020F0302020204030204" pitchFamily="34" charset="0"/>
                <a:ea typeface="+mn-ea"/>
                <a:cs typeface="+mn-cs"/>
              </a:rPr>
              <a:t>Product</a:t>
            </a:r>
            <a:br>
              <a:rPr lang="en-US" sz="4800" b="1" dirty="0"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b="1" dirty="0">
                <a:latin typeface="Calibri Light" panose="020F0302020204030204" pitchFamily="34" charset="0"/>
                <a:ea typeface="+mn-ea"/>
                <a:cs typeface="+mn-cs"/>
              </a:rPr>
              <a:t>Demonstration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Insights Analytics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729407" cy="830997"/>
          </a:xfrm>
        </p:spPr>
        <p:txBody>
          <a:bodyPr/>
          <a:lstStyle/>
          <a:p>
            <a:r>
              <a:rPr lang="en-US" sz="4000" dirty="0"/>
              <a:t>High Property Cost - </a:t>
            </a:r>
            <a:r>
              <a:rPr lang="en-US" sz="4000" dirty="0" err="1"/>
              <a:t>Mouvaux</a:t>
            </a:r>
            <a:r>
              <a:rPr lang="en-US" sz="4000" dirty="0"/>
              <a:t> &amp; Croix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6AF61E-0C78-438C-8998-5F5BA2308A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271" y="1572703"/>
            <a:ext cx="10335524" cy="5167762"/>
          </a:xfrm>
          <a:prstGeom prst="rect">
            <a:avLst/>
          </a:prstGeom>
        </p:spPr>
      </p:pic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DE2F41B7-5EBF-4D7A-9D23-8FE3FEDA5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98F78DF-D7D0-44C8-97DC-A87498A3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01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601075" cy="830997"/>
          </a:xfrm>
        </p:spPr>
        <p:txBody>
          <a:bodyPr/>
          <a:lstStyle/>
          <a:p>
            <a:r>
              <a:rPr lang="en-US" sz="4000" dirty="0"/>
              <a:t>High Maison &amp; Apart. Cost - </a:t>
            </a:r>
            <a:r>
              <a:rPr lang="en-US" sz="4000" dirty="0" err="1"/>
              <a:t>Mouvaux</a:t>
            </a:r>
            <a:endParaRPr lang="en-US" sz="4000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653878-2FB0-4DC3-9E27-2E599FC2C3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985" y="1722601"/>
            <a:ext cx="9263975" cy="463198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2267D3-C9B9-48AA-B2E0-029B360F1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2919687"/>
              </p:ext>
            </p:extLst>
          </p:nvPr>
        </p:nvGraphicFramePr>
        <p:xfrm>
          <a:off x="9133174" y="2680618"/>
          <a:ext cx="2664000" cy="2520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Price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Maison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Apart.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Mouvaux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Croix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+mn-lt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Roubaix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accent4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⌂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Tourcoing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-</a:t>
                      </a:r>
                    </a:p>
                  </a:txBody>
                  <a:tcPr marL="36000" marR="360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-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72837"/>
                  </a:ext>
                </a:extLst>
              </a:tr>
            </a:tbl>
          </a:graphicData>
        </a:graphic>
      </p:graphicFrame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96417C36-4DEB-473B-B093-0AB17632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9BAFEC-0FA3-4A92-BAF2-68AD7ACC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601075" cy="830997"/>
          </a:xfrm>
        </p:spPr>
        <p:txBody>
          <a:bodyPr/>
          <a:lstStyle/>
          <a:p>
            <a:r>
              <a:rPr lang="en-US" sz="4000" dirty="0"/>
              <a:t>Price Increases with Rooms and Area</a:t>
            </a:r>
          </a:p>
          <a:p>
            <a:endParaRPr lang="en-US" sz="4000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362592D-C224-4336-BEF8-961F93E35A9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005" y="2095062"/>
            <a:ext cx="10800000" cy="2052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D4A12E4-2AC4-4619-BA51-33610B52801E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005" y="4336262"/>
            <a:ext cx="10800000" cy="2052000"/>
          </a:xfrm>
          <a:prstGeom prst="rect">
            <a:avLst/>
          </a:prstGeom>
        </p:spPr>
      </p:pic>
      <p:pic>
        <p:nvPicPr>
          <p:cNvPr id="3" name="Picture 2" descr="fnaim.fr-Bien&amp;#39;ici">
            <a:extLst>
              <a:ext uri="{FF2B5EF4-FFF2-40B4-BE49-F238E27FC236}">
                <a16:creationId xmlns:a16="http://schemas.microsoft.com/office/drawing/2014/main" id="{9B3667A9-1949-4CC5-8E07-C017B27CF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268" y="6423939"/>
            <a:ext cx="1478608" cy="5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EB6B4C-660C-43DF-99E0-280B20CD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" y="27124"/>
            <a:ext cx="986691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5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636</TotalTime>
  <Words>391</Words>
  <Application>Microsoft Office PowerPoint</Application>
  <PresentationFormat>Widescreen</PresentationFormat>
  <Paragraphs>99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 Light</vt:lpstr>
      <vt:lpstr>Calibri</vt:lpstr>
      <vt:lpstr>Calibri Light</vt:lpstr>
      <vt:lpstr>Corbel</vt:lpstr>
      <vt:lpstr>Speak Pro</vt:lpstr>
      <vt:lpstr>Wingdings</vt:lpstr>
      <vt:lpstr>Office Theme</vt:lpstr>
      <vt:lpstr>France Housing Price Analytics</vt:lpstr>
      <vt:lpstr>Agenda</vt:lpstr>
      <vt:lpstr>Project Goal And Challenges</vt:lpstr>
      <vt:lpstr>Project Goal</vt:lpstr>
      <vt:lpstr>Project Challenges</vt:lpstr>
      <vt:lpstr>Product Demonstration</vt:lpstr>
      <vt:lpstr>High Property Cost - Mouvaux &amp; Croix</vt:lpstr>
      <vt:lpstr>High Maison &amp; Apart. Cost - Mouvaux</vt:lpstr>
      <vt:lpstr>Price Increases with Rooms and Area </vt:lpstr>
      <vt:lpstr>Demographics Highly Influences Price </vt:lpstr>
      <vt:lpstr>Better Demographics in Mouvaux</vt:lpstr>
      <vt:lpstr>Price correlates with many features</vt:lpstr>
      <vt:lpstr>Data Collection, Processing and Presentation </vt:lpstr>
      <vt:lpstr>PowerPoint Presentation</vt:lpstr>
      <vt:lpstr>PowerPoint Presentation</vt:lpstr>
      <vt:lpstr>Data Processing &amp; Presenting 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France Housing Price Analytics</dc:title>
  <dc:creator>JAYANARASIMHAN Venkat</dc:creator>
  <cp:lastModifiedBy>Venkat JAYANARASIMHAN</cp:lastModifiedBy>
  <cp:revision>7</cp:revision>
  <dcterms:created xsi:type="dcterms:W3CDTF">2020-11-17T20:32:14Z</dcterms:created>
  <dcterms:modified xsi:type="dcterms:W3CDTF">2020-11-18T16:58:29Z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